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9583C8-C6DC-98F0-D55B-EFA161ECBD36}" v="115" dt="2025-12-12T03:57:20.740"/>
    <p1510:client id="{D3D1F4C2-93DA-2B17-0DE2-8539D7522035}" v="531" dt="2025-12-12T05:03:20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sley Wanjiku Kamamo" userId="S::lkamamo4971@conestogac.on.ca::dc94cc93-2698-4561-ba7e-f07289d8a3d8" providerId="AD" clId="Web-{D3D1F4C2-93DA-2B17-0DE2-8539D7522035}"/>
    <pc:docChg chg="addSld modSld">
      <pc:chgData name="Lesley Wanjiku Kamamo" userId="S::lkamamo4971@conestogac.on.ca::dc94cc93-2698-4561-ba7e-f07289d8a3d8" providerId="AD" clId="Web-{D3D1F4C2-93DA-2B17-0DE2-8539D7522035}" dt="2025-12-12T05:03:20.926" v="556" actId="1076"/>
      <pc:docMkLst>
        <pc:docMk/>
      </pc:docMkLst>
      <pc:sldChg chg="addSp delSp modSp mod setBg">
        <pc:chgData name="Lesley Wanjiku Kamamo" userId="S::lkamamo4971@conestogac.on.ca::dc94cc93-2698-4561-ba7e-f07289d8a3d8" providerId="AD" clId="Web-{D3D1F4C2-93DA-2B17-0DE2-8539D7522035}" dt="2025-12-12T04:51:02.830" v="513" actId="1076"/>
        <pc:sldMkLst>
          <pc:docMk/>
          <pc:sldMk cId="0" sldId="256"/>
        </pc:sldMkLst>
        <pc:spChg chg="del mod">
          <ac:chgData name="Lesley Wanjiku Kamamo" userId="S::lkamamo4971@conestogac.on.ca::dc94cc93-2698-4561-ba7e-f07289d8a3d8" providerId="AD" clId="Web-{D3D1F4C2-93DA-2B17-0DE2-8539D7522035}" dt="2025-12-12T04:47:56.906" v="462"/>
          <ac:spMkLst>
            <pc:docMk/>
            <pc:sldMk cId="0" sldId="256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D3D1F4C2-93DA-2B17-0DE2-8539D7522035}" dt="2025-12-12T04:47:30.140" v="448"/>
          <ac:spMkLst>
            <pc:docMk/>
            <pc:sldMk cId="0" sldId="256"/>
            <ac:spMk id="9" creationId="{8918178E-4D56-27AA-C840-1337895C1997}"/>
          </ac:spMkLst>
        </pc:spChg>
        <pc:spChg chg="mod">
          <ac:chgData name="Lesley Wanjiku Kamamo" userId="S::lkamamo4971@conestogac.on.ca::dc94cc93-2698-4561-ba7e-f07289d8a3d8" providerId="AD" clId="Web-{D3D1F4C2-93DA-2B17-0DE2-8539D7522035}" dt="2025-12-12T04:47:30.140" v="448"/>
          <ac:spMkLst>
            <pc:docMk/>
            <pc:sldMk cId="0" sldId="256"/>
            <ac:spMk id="11" creationId="{B394D3FA-6590-176F-E950-FE3DE261B454}"/>
          </ac:spMkLst>
        </pc:spChg>
        <pc:spChg chg="mod">
          <ac:chgData name="Lesley Wanjiku Kamamo" userId="S::lkamamo4971@conestogac.on.ca::dc94cc93-2698-4561-ba7e-f07289d8a3d8" providerId="AD" clId="Web-{D3D1F4C2-93DA-2B17-0DE2-8539D7522035}" dt="2025-12-12T04:47:30.140" v="448"/>
          <ac:spMkLst>
            <pc:docMk/>
            <pc:sldMk cId="0" sldId="256"/>
            <ac:spMk id="13" creationId="{6B48EE13-046E-1896-F799-0E5D6B6BE805}"/>
          </ac:spMkLst>
        </pc:spChg>
        <pc:spChg chg="del mod">
          <ac:chgData name="Lesley Wanjiku Kamamo" userId="S::lkamamo4971@conestogac.on.ca::dc94cc93-2698-4561-ba7e-f07289d8a3d8" providerId="AD" clId="Web-{D3D1F4C2-93DA-2B17-0DE2-8539D7522035}" dt="2025-12-12T04:49:52.502" v="501"/>
          <ac:spMkLst>
            <pc:docMk/>
            <pc:sldMk cId="0" sldId="256"/>
            <ac:spMk id="18" creationId="{20CF91B3-88E7-EBC3-A1B7-1E254F792932}"/>
          </ac:spMkLst>
        </pc:spChg>
        <pc:spChg chg="add del mod">
          <ac:chgData name="Lesley Wanjiku Kamamo" userId="S::lkamamo4971@conestogac.on.ca::dc94cc93-2698-4561-ba7e-f07289d8a3d8" providerId="AD" clId="Web-{D3D1F4C2-93DA-2B17-0DE2-8539D7522035}" dt="2025-12-12T04:46:59.781" v="440"/>
          <ac:spMkLst>
            <pc:docMk/>
            <pc:sldMk cId="0" sldId="256"/>
            <ac:spMk id="27" creationId="{1CCA75F8-360C-EC18-EA91-7B2E09172F29}"/>
          </ac:spMkLst>
        </pc:spChg>
        <pc:spChg chg="add del mod ord">
          <ac:chgData name="Lesley Wanjiku Kamamo" userId="S::lkamamo4971@conestogac.on.ca::dc94cc93-2698-4561-ba7e-f07289d8a3d8" providerId="AD" clId="Web-{D3D1F4C2-93DA-2B17-0DE2-8539D7522035}" dt="2025-12-12T04:51:02.830" v="513" actId="1076"/>
          <ac:spMkLst>
            <pc:docMk/>
            <pc:sldMk cId="0" sldId="256"/>
            <ac:spMk id="30" creationId="{6018312B-2709-46AE-8915-988E7A1F5F2A}"/>
          </ac:spMkLst>
        </pc:spChg>
        <pc:spChg chg="add del mod">
          <ac:chgData name="Lesley Wanjiku Kamamo" userId="S::lkamamo4971@conestogac.on.ca::dc94cc93-2698-4561-ba7e-f07289d8a3d8" providerId="AD" clId="Web-{D3D1F4C2-93DA-2B17-0DE2-8539D7522035}" dt="2025-12-12T04:50:22.252" v="507"/>
          <ac:spMkLst>
            <pc:docMk/>
            <pc:sldMk cId="0" sldId="256"/>
            <ac:spMk id="32" creationId="{9DCAB789-63C4-E479-8860-0CD72667F32A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7:25.343" v="445"/>
          <ac:spMkLst>
            <pc:docMk/>
            <pc:sldMk cId="0" sldId="256"/>
            <ac:spMk id="37" creationId="{F3AF35CD-DA30-4E34-B0F3-32C27766DA05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7:30.125" v="447"/>
          <ac:spMkLst>
            <pc:docMk/>
            <pc:sldMk cId="0" sldId="256"/>
            <ac:spMk id="44" creationId="{1C7FF924-8DA0-4BE9-8C7E-095B0EC13A44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50:58.721" v="512"/>
          <ac:spMkLst>
            <pc:docMk/>
            <pc:sldMk cId="0" sldId="256"/>
            <ac:spMk id="51" creationId="{AB1C209A-EC98-CAE6-7F81-C751EE49882D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50:43.736" v="511"/>
          <ac:spMkLst>
            <pc:docMk/>
            <pc:sldMk cId="0" sldId="256"/>
            <ac:spMk id="58" creationId="{F3AF35CD-DA30-4E34-B0F3-32C27766DA05}"/>
          </ac:spMkLst>
        </pc:spChg>
        <pc:grpChg chg="add del">
          <ac:chgData name="Lesley Wanjiku Kamamo" userId="S::lkamamo4971@conestogac.on.ca::dc94cc93-2698-4561-ba7e-f07289d8a3d8" providerId="AD" clId="Web-{D3D1F4C2-93DA-2B17-0DE2-8539D7522035}" dt="2025-12-12T04:47:25.343" v="445"/>
          <ac:grpSpMkLst>
            <pc:docMk/>
            <pc:sldMk cId="0" sldId="256"/>
            <ac:grpSpMk id="33" creationId="{EC78E3E1-BBBA-4058-AAEB-714F04B0257C}"/>
          </ac:grpSpMkLst>
        </pc:grpChg>
        <pc:grpChg chg="add del">
          <ac:chgData name="Lesley Wanjiku Kamamo" userId="S::lkamamo4971@conestogac.on.ca::dc94cc93-2698-4561-ba7e-f07289d8a3d8" providerId="AD" clId="Web-{D3D1F4C2-93DA-2B17-0DE2-8539D7522035}" dt="2025-12-12T04:47:25.343" v="445"/>
          <ac:grpSpMkLst>
            <pc:docMk/>
            <pc:sldMk cId="0" sldId="256"/>
            <ac:grpSpMk id="39" creationId="{BCFC42DC-2C46-47C4-BC61-530557385DBD}"/>
          </ac:grpSpMkLst>
        </pc:grpChg>
        <pc:grpChg chg="add del">
          <ac:chgData name="Lesley Wanjiku Kamamo" userId="S::lkamamo4971@conestogac.on.ca::dc94cc93-2698-4561-ba7e-f07289d8a3d8" providerId="AD" clId="Web-{D3D1F4C2-93DA-2B17-0DE2-8539D7522035}" dt="2025-12-12T04:47:30.125" v="447"/>
          <ac:grpSpMkLst>
            <pc:docMk/>
            <pc:sldMk cId="0" sldId="256"/>
            <ac:grpSpMk id="43" creationId="{EC78E3E1-BBBA-4058-AAEB-714F04B0257C}"/>
          </ac:grpSpMkLst>
        </pc:grpChg>
        <pc:grpChg chg="add del">
          <ac:chgData name="Lesley Wanjiku Kamamo" userId="S::lkamamo4971@conestogac.on.ca::dc94cc93-2698-4561-ba7e-f07289d8a3d8" providerId="AD" clId="Web-{D3D1F4C2-93DA-2B17-0DE2-8539D7522035}" dt="2025-12-12T04:47:30.125" v="447"/>
          <ac:grpSpMkLst>
            <pc:docMk/>
            <pc:sldMk cId="0" sldId="256"/>
            <ac:grpSpMk id="45" creationId="{5029B4A8-2CF0-48DC-B29E-F3B62EDDC445}"/>
          </ac:grpSpMkLst>
        </pc:grpChg>
        <pc:grpChg chg="add del">
          <ac:chgData name="Lesley Wanjiku Kamamo" userId="S::lkamamo4971@conestogac.on.ca::dc94cc93-2698-4561-ba7e-f07289d8a3d8" providerId="AD" clId="Web-{D3D1F4C2-93DA-2B17-0DE2-8539D7522035}" dt="2025-12-12T04:50:43.736" v="511"/>
          <ac:grpSpMkLst>
            <pc:docMk/>
            <pc:sldMk cId="0" sldId="256"/>
            <ac:grpSpMk id="47" creationId="{EC78E3E1-BBBA-4058-AAEB-714F04B0257C}"/>
          </ac:grpSpMkLst>
        </pc:grpChg>
        <pc:grpChg chg="add">
          <ac:chgData name="Lesley Wanjiku Kamamo" userId="S::lkamamo4971@conestogac.on.ca::dc94cc93-2698-4561-ba7e-f07289d8a3d8" providerId="AD" clId="Web-{D3D1F4C2-93DA-2B17-0DE2-8539D7522035}" dt="2025-12-12T04:50:43.736" v="511"/>
          <ac:grpSpMkLst>
            <pc:docMk/>
            <pc:sldMk cId="0" sldId="256"/>
            <ac:grpSpMk id="54" creationId="{EC78E3E1-BBBA-4058-AAEB-714F04B0257C}"/>
          </ac:grpSpMkLst>
        </pc:grpChg>
        <pc:grpChg chg="add">
          <ac:chgData name="Lesley Wanjiku Kamamo" userId="S::lkamamo4971@conestogac.on.ca::dc94cc93-2698-4561-ba7e-f07289d8a3d8" providerId="AD" clId="Web-{D3D1F4C2-93DA-2B17-0DE2-8539D7522035}" dt="2025-12-12T04:50:43.736" v="511"/>
          <ac:grpSpMkLst>
            <pc:docMk/>
            <pc:sldMk cId="0" sldId="256"/>
            <ac:grpSpMk id="60" creationId="{BCFC42DC-2C46-47C4-BC61-530557385DBD}"/>
          </ac:grpSpMkLst>
        </pc:grpChg>
        <pc:graphicFrameChg chg="del mod">
          <ac:chgData name="Lesley Wanjiku Kamamo" userId="S::lkamamo4971@conestogac.on.ca::dc94cc93-2698-4561-ba7e-f07289d8a3d8" providerId="AD" clId="Web-{D3D1F4C2-93DA-2B17-0DE2-8539D7522035}" dt="2025-12-12T04:46:50.015" v="439"/>
          <ac:graphicFrameMkLst>
            <pc:docMk/>
            <pc:sldMk cId="0" sldId="256"/>
            <ac:graphicFrameMk id="5" creationId="{1A42C26F-D223-806F-0848-5D33F7D2E2E7}"/>
          </ac:graphicFrameMkLst>
        </pc:graphicFrameChg>
        <pc:picChg chg="add mod ord">
          <ac:chgData name="Lesley Wanjiku Kamamo" userId="S::lkamamo4971@conestogac.on.ca::dc94cc93-2698-4561-ba7e-f07289d8a3d8" providerId="AD" clId="Web-{D3D1F4C2-93DA-2B17-0DE2-8539D7522035}" dt="2025-12-12T04:50:43.736" v="511"/>
          <ac:picMkLst>
            <pc:docMk/>
            <pc:sldMk cId="0" sldId="256"/>
            <ac:picMk id="28" creationId="{18B0117F-617D-25CD-29DE-C6F3784489EC}"/>
          </ac:picMkLst>
        </pc:picChg>
      </pc:sldChg>
      <pc:sldChg chg="addSp delSp modSp">
        <pc:chgData name="Lesley Wanjiku Kamamo" userId="S::lkamamo4971@conestogac.on.ca::dc94cc93-2698-4561-ba7e-f07289d8a3d8" providerId="AD" clId="Web-{D3D1F4C2-93DA-2B17-0DE2-8539D7522035}" dt="2025-12-12T04:36:22.077" v="397"/>
        <pc:sldMkLst>
          <pc:docMk/>
          <pc:sldMk cId="0" sldId="257"/>
        </pc:sldMkLst>
        <pc:spChg chg="mod">
          <ac:chgData name="Lesley Wanjiku Kamamo" userId="S::lkamamo4971@conestogac.on.ca::dc94cc93-2698-4561-ba7e-f07289d8a3d8" providerId="AD" clId="Web-{D3D1F4C2-93DA-2B17-0DE2-8539D7522035}" dt="2025-12-12T04:15:24.580" v="107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25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27" creationId="{23A00C7B-D4AB-E0B0-DA41-3B9F4C65C8DD}"/>
          </ac:spMkLst>
        </pc:spChg>
        <pc:spChg chg="mod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28" creationId="{FB120CF3-A88E-4EA1-FB49-BF92A2694E57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38" creationId="{D8AFD15B-CF29-4306-884F-47675092F91F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40" creationId="{96349AB3-1BD3-41E1-8979-1DBDCB5CDCF9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53" creationId="{E009DD9B-5EE2-4C0D-8B2B-351C8C102205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55" creationId="{E720DB99-7745-4E75-9D96-AAB6D55C531E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57" creationId="{D68803C4-E159-4360-B7BB-74205C8F782D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59" creationId="{504B0465-3B07-49BF-BEA7-D81476246293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36:22.077" v="397"/>
          <ac:spMkLst>
            <pc:docMk/>
            <pc:sldMk cId="0" sldId="257"/>
            <ac:spMk id="61" creationId="{49B7FFA5-14CB-4A4F-9BCC-CA3AA5D9D276}"/>
          </ac:spMkLst>
        </pc:spChg>
      </pc:sldChg>
      <pc:sldChg chg="modSp">
        <pc:chgData name="Lesley Wanjiku Kamamo" userId="S::lkamamo4971@conestogac.on.ca::dc94cc93-2698-4561-ba7e-f07289d8a3d8" providerId="AD" clId="Web-{D3D1F4C2-93DA-2B17-0DE2-8539D7522035}" dt="2025-12-12T04:51:39.674" v="522" actId="20577"/>
        <pc:sldMkLst>
          <pc:docMk/>
          <pc:sldMk cId="0" sldId="258"/>
        </pc:sldMkLst>
        <pc:graphicFrameChg chg="modGraphic">
          <ac:chgData name="Lesley Wanjiku Kamamo" userId="S::lkamamo4971@conestogac.on.ca::dc94cc93-2698-4561-ba7e-f07289d8a3d8" providerId="AD" clId="Web-{D3D1F4C2-93DA-2B17-0DE2-8539D7522035}" dt="2025-12-12T04:51:39.674" v="522" actId="20577"/>
          <ac:graphicFrameMkLst>
            <pc:docMk/>
            <pc:sldMk cId="0" sldId="258"/>
            <ac:graphicFrameMk id="5" creationId="{831E045F-84CE-DBE3-CB60-B01D7FED5787}"/>
          </ac:graphicFrameMkLst>
        </pc:graphicFrameChg>
      </pc:sldChg>
      <pc:sldChg chg="addSp delSp modSp">
        <pc:chgData name="Lesley Wanjiku Kamamo" userId="S::lkamamo4971@conestogac.on.ca::dc94cc93-2698-4561-ba7e-f07289d8a3d8" providerId="AD" clId="Web-{D3D1F4C2-93DA-2B17-0DE2-8539D7522035}" dt="2025-12-12T04:37:29.062" v="410"/>
        <pc:sldMkLst>
          <pc:docMk/>
          <pc:sldMk cId="0" sldId="259"/>
        </pc:sldMkLst>
        <pc:spChg chg="add del mod">
          <ac:chgData name="Lesley Wanjiku Kamamo" userId="S::lkamamo4971@conestogac.on.ca::dc94cc93-2698-4561-ba7e-f07289d8a3d8" providerId="AD" clId="Web-{D3D1F4C2-93DA-2B17-0DE2-8539D7522035}" dt="2025-12-12T04:37:29.062" v="410"/>
          <ac:spMkLst>
            <pc:docMk/>
            <pc:sldMk cId="0" sldId="259"/>
            <ac:spMk id="3" creationId="{00000000-0000-0000-0000-000000000000}"/>
          </ac:spMkLst>
        </pc:spChg>
        <pc:graphicFrameChg chg="add del">
          <ac:chgData name="Lesley Wanjiku Kamamo" userId="S::lkamamo4971@conestogac.on.ca::dc94cc93-2698-4561-ba7e-f07289d8a3d8" providerId="AD" clId="Web-{D3D1F4C2-93DA-2B17-0DE2-8539D7522035}" dt="2025-12-12T04:37:10.171" v="399"/>
          <ac:graphicFrameMkLst>
            <pc:docMk/>
            <pc:sldMk cId="0" sldId="259"/>
            <ac:graphicFrameMk id="7" creationId="{AA65B72A-80C1-2CB6-B8FB-67C7D17BF49A}"/>
          </ac:graphicFrameMkLst>
        </pc:graphicFrameChg>
        <pc:graphicFrameChg chg="add del">
          <ac:chgData name="Lesley Wanjiku Kamamo" userId="S::lkamamo4971@conestogac.on.ca::dc94cc93-2698-4561-ba7e-f07289d8a3d8" providerId="AD" clId="Web-{D3D1F4C2-93DA-2B17-0DE2-8539D7522035}" dt="2025-12-12T04:37:12.874" v="401"/>
          <ac:graphicFrameMkLst>
            <pc:docMk/>
            <pc:sldMk cId="0" sldId="259"/>
            <ac:graphicFrameMk id="9" creationId="{F949EDAA-9EAD-81D2-6073-7F8A290FF368}"/>
          </ac:graphicFrameMkLst>
        </pc:graphicFrameChg>
        <pc:graphicFrameChg chg="add del">
          <ac:chgData name="Lesley Wanjiku Kamamo" userId="S::lkamamo4971@conestogac.on.ca::dc94cc93-2698-4561-ba7e-f07289d8a3d8" providerId="AD" clId="Web-{D3D1F4C2-93DA-2B17-0DE2-8539D7522035}" dt="2025-12-12T04:37:17.343" v="403"/>
          <ac:graphicFrameMkLst>
            <pc:docMk/>
            <pc:sldMk cId="0" sldId="259"/>
            <ac:graphicFrameMk id="11" creationId="{AA65B72A-80C1-2CB6-B8FB-67C7D17BF49A}"/>
          </ac:graphicFrameMkLst>
        </pc:graphicFrameChg>
        <pc:graphicFrameChg chg="add del">
          <ac:chgData name="Lesley Wanjiku Kamamo" userId="S::lkamamo4971@conestogac.on.ca::dc94cc93-2698-4561-ba7e-f07289d8a3d8" providerId="AD" clId="Web-{D3D1F4C2-93DA-2B17-0DE2-8539D7522035}" dt="2025-12-12T04:37:20.218" v="405"/>
          <ac:graphicFrameMkLst>
            <pc:docMk/>
            <pc:sldMk cId="0" sldId="259"/>
            <ac:graphicFrameMk id="13" creationId="{AD11DEBD-A26E-F858-7B25-2B85DA6C8BAA}"/>
          </ac:graphicFrameMkLst>
        </pc:graphicFrameChg>
        <pc:graphicFrameChg chg="add del">
          <ac:chgData name="Lesley Wanjiku Kamamo" userId="S::lkamamo4971@conestogac.on.ca::dc94cc93-2698-4561-ba7e-f07289d8a3d8" providerId="AD" clId="Web-{D3D1F4C2-93DA-2B17-0DE2-8539D7522035}" dt="2025-12-12T04:37:23.561" v="407"/>
          <ac:graphicFrameMkLst>
            <pc:docMk/>
            <pc:sldMk cId="0" sldId="259"/>
            <ac:graphicFrameMk id="15" creationId="{AA65B72A-80C1-2CB6-B8FB-67C7D17BF49A}"/>
          </ac:graphicFrameMkLst>
        </pc:graphicFrameChg>
        <pc:graphicFrameChg chg="add del">
          <ac:chgData name="Lesley Wanjiku Kamamo" userId="S::lkamamo4971@conestogac.on.ca::dc94cc93-2698-4561-ba7e-f07289d8a3d8" providerId="AD" clId="Web-{D3D1F4C2-93DA-2B17-0DE2-8539D7522035}" dt="2025-12-12T04:37:29.030" v="409"/>
          <ac:graphicFrameMkLst>
            <pc:docMk/>
            <pc:sldMk cId="0" sldId="259"/>
            <ac:graphicFrameMk id="17" creationId="{36DE146C-835A-86EC-C079-FF2FB86A97B2}"/>
          </ac:graphicFrameMkLst>
        </pc:graphicFrameChg>
        <pc:graphicFrameChg chg="add">
          <ac:chgData name="Lesley Wanjiku Kamamo" userId="S::lkamamo4971@conestogac.on.ca::dc94cc93-2698-4561-ba7e-f07289d8a3d8" providerId="AD" clId="Web-{D3D1F4C2-93DA-2B17-0DE2-8539D7522035}" dt="2025-12-12T04:37:29.062" v="410"/>
          <ac:graphicFrameMkLst>
            <pc:docMk/>
            <pc:sldMk cId="0" sldId="259"/>
            <ac:graphicFrameMk id="19" creationId="{AA65B72A-80C1-2CB6-B8FB-67C7D17BF49A}"/>
          </ac:graphicFrameMkLst>
        </pc:graphicFrameChg>
      </pc:sldChg>
      <pc:sldChg chg="modSp">
        <pc:chgData name="Lesley Wanjiku Kamamo" userId="S::lkamamo4971@conestogac.on.ca::dc94cc93-2698-4561-ba7e-f07289d8a3d8" providerId="AD" clId="Web-{D3D1F4C2-93DA-2B17-0DE2-8539D7522035}" dt="2025-12-12T04:17:29.253" v="128" actId="1076"/>
        <pc:sldMkLst>
          <pc:docMk/>
          <pc:sldMk cId="0" sldId="260"/>
        </pc:sldMkLst>
        <pc:spChg chg="mod">
          <ac:chgData name="Lesley Wanjiku Kamamo" userId="S::lkamamo4971@conestogac.on.ca::dc94cc93-2698-4561-ba7e-f07289d8a3d8" providerId="AD" clId="Web-{D3D1F4C2-93DA-2B17-0DE2-8539D7522035}" dt="2025-12-12T04:17:29.253" v="128" actId="1076"/>
          <ac:spMkLst>
            <pc:docMk/>
            <pc:sldMk cId="0" sldId="260"/>
            <ac:spMk id="3" creationId="{00000000-0000-0000-0000-000000000000}"/>
          </ac:spMkLst>
        </pc:spChg>
      </pc:sldChg>
      <pc:sldChg chg="addSp delSp modSp">
        <pc:chgData name="Lesley Wanjiku Kamamo" userId="S::lkamamo4971@conestogac.on.ca::dc94cc93-2698-4561-ba7e-f07289d8a3d8" providerId="AD" clId="Web-{D3D1F4C2-93DA-2B17-0DE2-8539D7522035}" dt="2025-12-12T04:26:00.938" v="352" actId="1076"/>
        <pc:sldMkLst>
          <pc:docMk/>
          <pc:sldMk cId="0" sldId="261"/>
        </pc:sldMkLst>
        <pc:spChg chg="mod">
          <ac:chgData name="Lesley Wanjiku Kamamo" userId="S::lkamamo4971@conestogac.on.ca::dc94cc93-2698-4561-ba7e-f07289d8a3d8" providerId="AD" clId="Web-{D3D1F4C2-93DA-2B17-0DE2-8539D7522035}" dt="2025-12-12T04:26:00.938" v="352" actId="1076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Lesley Wanjiku Kamamo" userId="S::lkamamo4971@conestogac.on.ca::dc94cc93-2698-4561-ba7e-f07289d8a3d8" providerId="AD" clId="Web-{D3D1F4C2-93DA-2B17-0DE2-8539D7522035}" dt="2025-12-12T04:03:37.076" v="3"/>
          <ac:spMkLst>
            <pc:docMk/>
            <pc:sldMk cId="0" sldId="261"/>
            <ac:spMk id="14" creationId="{61C55E0F-D99D-CD98-F52E-84AC1D9EE5AB}"/>
          </ac:spMkLst>
        </pc:spChg>
        <pc:spChg chg="add del mod">
          <ac:chgData name="Lesley Wanjiku Kamamo" userId="S::lkamamo4971@conestogac.on.ca::dc94cc93-2698-4561-ba7e-f07289d8a3d8" providerId="AD" clId="Web-{D3D1F4C2-93DA-2B17-0DE2-8539D7522035}" dt="2025-12-12T04:17:57.206" v="129"/>
          <ac:spMkLst>
            <pc:docMk/>
            <pc:sldMk cId="0" sldId="261"/>
            <ac:spMk id="25" creationId="{007322A6-AE99-92A2-40EB-D82603F779DE}"/>
          </ac:spMkLst>
        </pc:spChg>
        <pc:spChg chg="add mod">
          <ac:chgData name="Lesley Wanjiku Kamamo" userId="S::lkamamo4971@conestogac.on.ca::dc94cc93-2698-4561-ba7e-f07289d8a3d8" providerId="AD" clId="Web-{D3D1F4C2-93DA-2B17-0DE2-8539D7522035}" dt="2025-12-12T04:25:42.437" v="347" actId="1076"/>
          <ac:spMkLst>
            <pc:docMk/>
            <pc:sldMk cId="0" sldId="261"/>
            <ac:spMk id="173" creationId="{007322A6-AE99-92A2-40EB-D82603F779DE}"/>
          </ac:spMkLst>
        </pc:spChg>
        <pc:spChg chg="add mod">
          <ac:chgData name="Lesley Wanjiku Kamamo" userId="S::lkamamo4971@conestogac.on.ca::dc94cc93-2698-4561-ba7e-f07289d8a3d8" providerId="AD" clId="Web-{D3D1F4C2-93DA-2B17-0DE2-8539D7522035}" dt="2025-12-12T04:25:55.735" v="351" actId="1076"/>
          <ac:spMkLst>
            <pc:docMk/>
            <pc:sldMk cId="0" sldId="261"/>
            <ac:spMk id="195" creationId="{855B61D5-3E6D-5464-171C-242C1C4A4954}"/>
          </ac:spMkLst>
        </pc:spChg>
        <pc:graphicFrameChg chg="mod modGraphic">
          <ac:chgData name="Lesley Wanjiku Kamamo" userId="S::lkamamo4971@conestogac.on.ca::dc94cc93-2698-4561-ba7e-f07289d8a3d8" providerId="AD" clId="Web-{D3D1F4C2-93DA-2B17-0DE2-8539D7522035}" dt="2025-12-12T04:25:34.156" v="345" actId="1076"/>
          <ac:graphicFrameMkLst>
            <pc:docMk/>
            <pc:sldMk cId="0" sldId="261"/>
            <ac:graphicFrameMk id="5" creationId="{67F1EC2E-8D49-7954-A62F-D9B91F38F916}"/>
          </ac:graphicFrameMkLst>
        </pc:graphicFrameChg>
        <pc:graphicFrameChg chg="add mod modGraphic">
          <ac:chgData name="Lesley Wanjiku Kamamo" userId="S::lkamamo4971@conestogac.on.ca::dc94cc93-2698-4561-ba7e-f07289d8a3d8" providerId="AD" clId="Web-{D3D1F4C2-93DA-2B17-0DE2-8539D7522035}" dt="2025-12-12T04:25:38.344" v="346" actId="1076"/>
          <ac:graphicFrameMkLst>
            <pc:docMk/>
            <pc:sldMk cId="0" sldId="261"/>
            <ac:graphicFrameMk id="174" creationId="{3F7E820B-BF68-9779-7767-9422120BF1A5}"/>
          </ac:graphicFrameMkLst>
        </pc:graphicFrameChg>
      </pc:sldChg>
      <pc:sldChg chg="addSp delSp modSp mod setBg">
        <pc:chgData name="Lesley Wanjiku Kamamo" userId="S::lkamamo4971@conestogac.on.ca::dc94cc93-2698-4561-ba7e-f07289d8a3d8" providerId="AD" clId="Web-{D3D1F4C2-93DA-2B17-0DE2-8539D7522035}" dt="2025-12-12T04:40:27.114" v="412"/>
        <pc:sldMkLst>
          <pc:docMk/>
          <pc:sldMk cId="0" sldId="262"/>
        </pc:sldMkLst>
        <pc:spChg chg="mod">
          <ac:chgData name="Lesley Wanjiku Kamamo" userId="S::lkamamo4971@conestogac.on.ca::dc94cc93-2698-4561-ba7e-f07289d8a3d8" providerId="AD" clId="Web-{D3D1F4C2-93DA-2B17-0DE2-8539D7522035}" dt="2025-12-12T04:40:27.114" v="412"/>
          <ac:spMkLst>
            <pc:docMk/>
            <pc:sldMk cId="0" sldId="262"/>
            <ac:spMk id="2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28:44.723" v="353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0:27.114" v="412"/>
          <ac:spMkLst>
            <pc:docMk/>
            <pc:sldMk cId="0" sldId="262"/>
            <ac:spMk id="6" creationId="{3FD711E9-7F79-40A9-8D9E-4AE293C154A5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5:34.893" v="15"/>
          <ac:spMkLst>
            <pc:docMk/>
            <pc:sldMk cId="0" sldId="262"/>
            <ac:spMk id="9" creationId="{5118BA95-03E7-41B7-B442-0AF8C0A7FF68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5:34.893" v="15"/>
          <ac:spMkLst>
            <pc:docMk/>
            <pc:sldMk cId="0" sldId="262"/>
            <ac:spMk id="11" creationId="{059D8741-EAD6-41B1-A882-70D70FC35821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0:27.114" v="412"/>
          <ac:spMkLst>
            <pc:docMk/>
            <pc:sldMk cId="0" sldId="262"/>
            <ac:spMk id="12" creationId="{5118BA95-03E7-41B7-B442-0AF8C0A7FF68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5:34.893" v="15"/>
          <ac:spMkLst>
            <pc:docMk/>
            <pc:sldMk cId="0" sldId="262"/>
            <ac:spMk id="13" creationId="{45444F36-3103-4D11-A25F-C054D4606DA4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0:27.114" v="412"/>
          <ac:spMkLst>
            <pc:docMk/>
            <pc:sldMk cId="0" sldId="262"/>
            <ac:spMk id="14" creationId="{059D8741-EAD6-41B1-A882-70D70FC35821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5:34.893" v="15"/>
          <ac:spMkLst>
            <pc:docMk/>
            <pc:sldMk cId="0" sldId="262"/>
            <ac:spMk id="15" creationId="{AD9B3EAD-A2B3-42C4-927C-3455E3E69EE6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0:27.114" v="412"/>
          <ac:spMkLst>
            <pc:docMk/>
            <pc:sldMk cId="0" sldId="262"/>
            <ac:spMk id="16" creationId="{45444F36-3103-4D11-A25F-C054D4606DA4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0:27.114" v="412"/>
          <ac:spMkLst>
            <pc:docMk/>
            <pc:sldMk cId="0" sldId="262"/>
            <ac:spMk id="18" creationId="{AD9B3EAD-A2B3-42C4-927C-3455E3E69EE6}"/>
          </ac:spMkLst>
        </pc:spChg>
        <pc:graphicFrameChg chg="add del">
          <ac:chgData name="Lesley Wanjiku Kamamo" userId="S::lkamamo4971@conestogac.on.ca::dc94cc93-2698-4561-ba7e-f07289d8a3d8" providerId="AD" clId="Web-{D3D1F4C2-93DA-2B17-0DE2-8539D7522035}" dt="2025-12-12T04:05:34.893" v="15"/>
          <ac:graphicFrameMkLst>
            <pc:docMk/>
            <pc:sldMk cId="0" sldId="262"/>
            <ac:graphicFrameMk id="5" creationId="{D114F70D-A6ED-708F-DF24-D554EF12E39B}"/>
          </ac:graphicFrameMkLst>
        </pc:graphicFrameChg>
        <pc:graphicFrameChg chg="add mod modGraphic">
          <ac:chgData name="Lesley Wanjiku Kamamo" userId="S::lkamamo4971@conestogac.on.ca::dc94cc93-2698-4561-ba7e-f07289d8a3d8" providerId="AD" clId="Web-{D3D1F4C2-93DA-2B17-0DE2-8539D7522035}" dt="2025-12-12T04:40:27.114" v="412"/>
          <ac:graphicFrameMkLst>
            <pc:docMk/>
            <pc:sldMk cId="0" sldId="262"/>
            <ac:graphicFrameMk id="7" creationId="{FC832CA3-E705-1D55-0844-0B464A8E6829}"/>
          </ac:graphicFrameMkLst>
        </pc:graphicFrameChg>
      </pc:sldChg>
      <pc:sldChg chg="addSp delSp modSp mod setBg">
        <pc:chgData name="Lesley Wanjiku Kamamo" userId="S::lkamamo4971@conestogac.on.ca::dc94cc93-2698-4561-ba7e-f07289d8a3d8" providerId="AD" clId="Web-{D3D1F4C2-93DA-2B17-0DE2-8539D7522035}" dt="2025-12-12T04:52:29.487" v="523"/>
        <pc:sldMkLst>
          <pc:docMk/>
          <pc:sldMk cId="0" sldId="263"/>
        </pc:sldMkLst>
        <pc:spChg chg="mod">
          <ac:chgData name="Lesley Wanjiku Kamamo" userId="S::lkamamo4971@conestogac.on.ca::dc94cc93-2698-4561-ba7e-f07289d8a3d8" providerId="AD" clId="Web-{D3D1F4C2-93DA-2B17-0DE2-8539D7522035}" dt="2025-12-12T04:52:29.487" v="523"/>
          <ac:spMkLst>
            <pc:docMk/>
            <pc:sldMk cId="0" sldId="263"/>
            <ac:spMk id="2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9.871" v="57"/>
          <ac:spMkLst>
            <pc:docMk/>
            <pc:sldMk cId="0" sldId="263"/>
            <ac:spMk id="3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4.746" v="54"/>
          <ac:spMkLst>
            <pc:docMk/>
            <pc:sldMk cId="0" sldId="263"/>
            <ac:spMk id="8" creationId="{463E2FE9-FAF3-450E-861A-54D0A8CFBECB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18.964" v="50"/>
          <ac:spMkLst>
            <pc:docMk/>
            <pc:sldMk cId="0" sldId="263"/>
            <ac:spMk id="9" creationId="{5118BA95-03E7-41B7-B442-0AF8C0A7FF68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4.746" v="54"/>
          <ac:spMkLst>
            <pc:docMk/>
            <pc:sldMk cId="0" sldId="263"/>
            <ac:spMk id="10" creationId="{B4CD5EDE-D3EC-49C1-9A9B-88C47606DB4B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18.964" v="50"/>
          <ac:spMkLst>
            <pc:docMk/>
            <pc:sldMk cId="0" sldId="263"/>
            <ac:spMk id="11" creationId="{059D8741-EAD6-41B1-A882-70D70FC35821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4.746" v="54"/>
          <ac:spMkLst>
            <pc:docMk/>
            <pc:sldMk cId="0" sldId="263"/>
            <ac:spMk id="12" creationId="{C33E4ED5-D66B-4F39-9509-117636F0BDD2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18.964" v="50"/>
          <ac:spMkLst>
            <pc:docMk/>
            <pc:sldMk cId="0" sldId="263"/>
            <ac:spMk id="13" creationId="{45444F36-3103-4D11-A25F-C054D4606DA4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4.746" v="54"/>
          <ac:spMkLst>
            <pc:docMk/>
            <pc:sldMk cId="0" sldId="263"/>
            <ac:spMk id="14" creationId="{8573AAF9-111A-4C2F-A36D-746158924E9C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18.964" v="50"/>
          <ac:spMkLst>
            <pc:docMk/>
            <pc:sldMk cId="0" sldId="263"/>
            <ac:spMk id="15" creationId="{AD9B3EAD-A2B3-42C4-927C-3455E3E69EE6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27.886" v="52"/>
          <ac:spMkLst>
            <pc:docMk/>
            <pc:sldMk cId="0" sldId="263"/>
            <ac:spMk id="17" creationId="{BCFFB95F-D901-4937-8084-8A7BAA84FAFB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4.746" v="54"/>
          <ac:spMkLst>
            <pc:docMk/>
            <pc:sldMk cId="0" sldId="263"/>
            <ac:spMk id="22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9.824" v="56"/>
          <ac:spMkLst>
            <pc:docMk/>
            <pc:sldMk cId="0" sldId="263"/>
            <ac:spMk id="24" creationId="{5118BA95-03E7-41B7-B442-0AF8C0A7FF68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9.824" v="56"/>
          <ac:spMkLst>
            <pc:docMk/>
            <pc:sldMk cId="0" sldId="263"/>
            <ac:spMk id="25" creationId="{059D8741-EAD6-41B1-A882-70D70FC35821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9.824" v="56"/>
          <ac:spMkLst>
            <pc:docMk/>
            <pc:sldMk cId="0" sldId="263"/>
            <ac:spMk id="26" creationId="{45444F36-3103-4D11-A25F-C054D4606DA4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09:39.824" v="56"/>
          <ac:spMkLst>
            <pc:docMk/>
            <pc:sldMk cId="0" sldId="263"/>
            <ac:spMk id="27" creationId="{AD9B3EAD-A2B3-42C4-927C-3455E3E69EE6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10:08.043" v="59"/>
          <ac:spMkLst>
            <pc:docMk/>
            <pc:sldMk cId="0" sldId="263"/>
            <ac:spMk id="30" creationId="{5118BA95-03E7-41B7-B442-0AF8C0A7FF68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10:08.043" v="59"/>
          <ac:spMkLst>
            <pc:docMk/>
            <pc:sldMk cId="0" sldId="263"/>
            <ac:spMk id="31" creationId="{059D8741-EAD6-41B1-A882-70D70FC35821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10:08.043" v="59"/>
          <ac:spMkLst>
            <pc:docMk/>
            <pc:sldMk cId="0" sldId="263"/>
            <ac:spMk id="32" creationId="{45444F36-3103-4D11-A25F-C054D4606DA4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10:08.043" v="59"/>
          <ac:spMkLst>
            <pc:docMk/>
            <pc:sldMk cId="0" sldId="263"/>
            <ac:spMk id="33" creationId="{AD9B3EAD-A2B3-42C4-927C-3455E3E69EE6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52:29.487" v="523"/>
          <ac:spMkLst>
            <pc:docMk/>
            <pc:sldMk cId="0" sldId="263"/>
            <ac:spMk id="39" creationId="{3FD711E9-7F79-40A9-8D9E-4AE293C154A5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52:29.487" v="523"/>
          <ac:spMkLst>
            <pc:docMk/>
            <pc:sldMk cId="0" sldId="263"/>
            <ac:spMk id="44" creationId="{BCFFB95F-D901-4937-8084-8A7BAA84FAFB}"/>
          </ac:spMkLst>
        </pc:spChg>
        <pc:grpChg chg="add del">
          <ac:chgData name="Lesley Wanjiku Kamamo" userId="S::lkamamo4971@conestogac.on.ca::dc94cc93-2698-4561-ba7e-f07289d8a3d8" providerId="AD" clId="Web-{D3D1F4C2-93DA-2B17-0DE2-8539D7522035}" dt="2025-12-12T04:09:27.886" v="52"/>
          <ac:grpSpMkLst>
            <pc:docMk/>
            <pc:sldMk cId="0" sldId="263"/>
            <ac:grpSpMk id="18" creationId="{60F473BD-3FD3-4548-A8F5-11D3C9CB88BC}"/>
          </ac:grpSpMkLst>
        </pc:grpChg>
        <pc:grpChg chg="add">
          <ac:chgData name="Lesley Wanjiku Kamamo" userId="S::lkamamo4971@conestogac.on.ca::dc94cc93-2698-4561-ba7e-f07289d8a3d8" providerId="AD" clId="Web-{D3D1F4C2-93DA-2B17-0DE2-8539D7522035}" dt="2025-12-12T04:52:29.487" v="523"/>
          <ac:grpSpMkLst>
            <pc:docMk/>
            <pc:sldMk cId="0" sldId="263"/>
            <ac:grpSpMk id="46" creationId="{60F473BD-3FD3-4548-A8F5-11D3C9CB88BC}"/>
          </ac:grpSpMkLst>
        </pc:grpChg>
        <pc:graphicFrameChg chg="add del">
          <ac:chgData name="Lesley Wanjiku Kamamo" userId="S::lkamamo4971@conestogac.on.ca::dc94cc93-2698-4561-ba7e-f07289d8a3d8" providerId="AD" clId="Web-{D3D1F4C2-93DA-2B17-0DE2-8539D7522035}" dt="2025-12-12T04:09:18.964" v="50"/>
          <ac:graphicFrameMkLst>
            <pc:docMk/>
            <pc:sldMk cId="0" sldId="263"/>
            <ac:graphicFrameMk id="5" creationId="{51056E32-266D-2820-22D2-DB7D0B02211B}"/>
          </ac:graphicFrameMkLst>
        </pc:graphicFrameChg>
        <pc:graphicFrameChg chg="add del">
          <ac:chgData name="Lesley Wanjiku Kamamo" userId="S::lkamamo4971@conestogac.on.ca::dc94cc93-2698-4561-ba7e-f07289d8a3d8" providerId="AD" clId="Web-{D3D1F4C2-93DA-2B17-0DE2-8539D7522035}" dt="2025-12-12T04:09:27.886" v="52"/>
          <ac:graphicFrameMkLst>
            <pc:docMk/>
            <pc:sldMk cId="0" sldId="263"/>
            <ac:graphicFrameMk id="20" creationId="{FCBF329B-6A6D-FD26-BE4E-2CBB924194C9}"/>
          </ac:graphicFrameMkLst>
        </pc:graphicFrameChg>
        <pc:graphicFrameChg chg="add del">
          <ac:chgData name="Lesley Wanjiku Kamamo" userId="S::lkamamo4971@conestogac.on.ca::dc94cc93-2698-4561-ba7e-f07289d8a3d8" providerId="AD" clId="Web-{D3D1F4C2-93DA-2B17-0DE2-8539D7522035}" dt="2025-12-12T04:09:39.824" v="56"/>
          <ac:graphicFrameMkLst>
            <pc:docMk/>
            <pc:sldMk cId="0" sldId="263"/>
            <ac:graphicFrameMk id="28" creationId="{B84C9DD4-2B13-31EA-72C3-F9AA8319CB11}"/>
          </ac:graphicFrameMkLst>
        </pc:graphicFrameChg>
        <pc:graphicFrameChg chg="add mod modGraphic">
          <ac:chgData name="Lesley Wanjiku Kamamo" userId="S::lkamamo4971@conestogac.on.ca::dc94cc93-2698-4561-ba7e-f07289d8a3d8" providerId="AD" clId="Web-{D3D1F4C2-93DA-2B17-0DE2-8539D7522035}" dt="2025-12-12T04:52:29.487" v="523"/>
          <ac:graphicFrameMkLst>
            <pc:docMk/>
            <pc:sldMk cId="0" sldId="263"/>
            <ac:graphicFrameMk id="34" creationId="{51056E32-266D-2820-22D2-DB7D0B02211B}"/>
          </ac:graphicFrameMkLst>
        </pc:graphicFrameChg>
      </pc:sldChg>
      <pc:sldChg chg="addSp delSp modSp mod setBg">
        <pc:chgData name="Lesley Wanjiku Kamamo" userId="S::lkamamo4971@conestogac.on.ca::dc94cc93-2698-4561-ba7e-f07289d8a3d8" providerId="AD" clId="Web-{D3D1F4C2-93DA-2B17-0DE2-8539D7522035}" dt="2025-12-12T04:41:12.226" v="413"/>
        <pc:sldMkLst>
          <pc:docMk/>
          <pc:sldMk cId="0" sldId="264"/>
        </pc:sldMkLst>
        <pc:spChg chg="mod">
          <ac:chgData name="Lesley Wanjiku Kamamo" userId="S::lkamamo4971@conestogac.on.ca::dc94cc93-2698-4561-ba7e-f07289d8a3d8" providerId="AD" clId="Web-{D3D1F4C2-93DA-2B17-0DE2-8539D7522035}" dt="2025-12-12T04:10:16.684" v="60"/>
          <ac:spMkLst>
            <pc:docMk/>
            <pc:sldMk cId="0" sldId="264"/>
            <ac:spMk id="2" creationId="{00000000-0000-0000-0000-000000000000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09:55.621" v="58"/>
          <ac:spMkLst>
            <pc:docMk/>
            <pc:sldMk cId="0" sldId="264"/>
            <ac:spMk id="3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10:16.684" v="60"/>
          <ac:spMkLst>
            <pc:docMk/>
            <pc:sldMk cId="0" sldId="264"/>
            <ac:spMk id="9" creationId="{BCFFB95F-D901-4937-8084-8A7BAA84FAFB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1:12.226" v="413"/>
          <ac:spMkLst>
            <pc:docMk/>
            <pc:sldMk cId="0" sldId="264"/>
            <ac:spMk id="18" creationId="{3FD711E9-7F79-40A9-8D9E-4AE293C154A5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41:12.226" v="413"/>
          <ac:spMkLst>
            <pc:docMk/>
            <pc:sldMk cId="0" sldId="264"/>
            <ac:spMk id="23" creationId="{3FD711E9-7F79-40A9-8D9E-4AE293C154A5}"/>
          </ac:spMkLst>
        </pc:spChg>
        <pc:grpChg chg="add del">
          <ac:chgData name="Lesley Wanjiku Kamamo" userId="S::lkamamo4971@conestogac.on.ca::dc94cc93-2698-4561-ba7e-f07289d8a3d8" providerId="AD" clId="Web-{D3D1F4C2-93DA-2B17-0DE2-8539D7522035}" dt="2025-12-12T04:10:16.684" v="60"/>
          <ac:grpSpMkLst>
            <pc:docMk/>
            <pc:sldMk cId="0" sldId="264"/>
            <ac:grpSpMk id="11" creationId="{60F473BD-3FD3-4548-A8F5-11D3C9CB88BC}"/>
          </ac:grpSpMkLst>
        </pc:grpChg>
        <pc:graphicFrameChg chg="add mod modGraphic">
          <ac:chgData name="Lesley Wanjiku Kamamo" userId="S::lkamamo4971@conestogac.on.ca::dc94cc93-2698-4561-ba7e-f07289d8a3d8" providerId="AD" clId="Web-{D3D1F4C2-93DA-2B17-0DE2-8539D7522035}" dt="2025-12-12T04:41:12.226" v="413"/>
          <ac:graphicFrameMkLst>
            <pc:docMk/>
            <pc:sldMk cId="0" sldId="264"/>
            <ac:graphicFrameMk id="5" creationId="{C7CA2977-24D8-A960-A688-23079528FA98}"/>
          </ac:graphicFrameMkLst>
        </pc:graphicFrameChg>
      </pc:sldChg>
      <pc:sldChg chg="addSp modSp mod setBg">
        <pc:chgData name="Lesley Wanjiku Kamamo" userId="S::lkamamo4971@conestogac.on.ca::dc94cc93-2698-4561-ba7e-f07289d8a3d8" providerId="AD" clId="Web-{D3D1F4C2-93DA-2B17-0DE2-8539D7522035}" dt="2025-12-12T04:30:52.022" v="378" actId="1076"/>
        <pc:sldMkLst>
          <pc:docMk/>
          <pc:sldMk cId="0" sldId="265"/>
        </pc:sldMkLst>
        <pc:spChg chg="mod">
          <ac:chgData name="Lesley Wanjiku Kamamo" userId="S::lkamamo4971@conestogac.on.ca::dc94cc93-2698-4561-ba7e-f07289d8a3d8" providerId="AD" clId="Web-{D3D1F4C2-93DA-2B17-0DE2-8539D7522035}" dt="2025-12-12T04:13:20.250" v="62"/>
          <ac:spMkLst>
            <pc:docMk/>
            <pc:sldMk cId="0" sldId="265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D3D1F4C2-93DA-2B17-0DE2-8539D7522035}" dt="2025-12-12T04:30:29.646" v="366" actId="20577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Lesley Wanjiku Kamamo" userId="S::lkamamo4971@conestogac.on.ca::dc94cc93-2698-4561-ba7e-f07289d8a3d8" providerId="AD" clId="Web-{D3D1F4C2-93DA-2B17-0DE2-8539D7522035}" dt="2025-12-12T04:30:49.694" v="377" actId="1076"/>
          <ac:spMkLst>
            <pc:docMk/>
            <pc:sldMk cId="0" sldId="265"/>
            <ac:spMk id="6" creationId="{AFE9E761-739A-CC83-9234-597B3EE18961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13:20.250" v="62"/>
          <ac:spMkLst>
            <pc:docMk/>
            <pc:sldMk cId="0" sldId="265"/>
            <ac:spMk id="9" creationId="{F3AF35CD-DA30-4E34-B0F3-32C27766DA05}"/>
          </ac:spMkLst>
        </pc:spChg>
        <pc:grpChg chg="add">
          <ac:chgData name="Lesley Wanjiku Kamamo" userId="S::lkamamo4971@conestogac.on.ca::dc94cc93-2698-4561-ba7e-f07289d8a3d8" providerId="AD" clId="Web-{D3D1F4C2-93DA-2B17-0DE2-8539D7522035}" dt="2025-12-12T04:13:20.250" v="62"/>
          <ac:grpSpMkLst>
            <pc:docMk/>
            <pc:sldMk cId="0" sldId="265"/>
            <ac:grpSpMk id="11" creationId="{BCFC42DC-2C46-47C4-BC61-530557385DBD}"/>
          </ac:grpSpMkLst>
        </pc:grpChg>
        <pc:picChg chg="add mod">
          <ac:chgData name="Lesley Wanjiku Kamamo" userId="S::lkamamo4971@conestogac.on.ca::dc94cc93-2698-4561-ba7e-f07289d8a3d8" providerId="AD" clId="Web-{D3D1F4C2-93DA-2B17-0DE2-8539D7522035}" dt="2025-12-12T04:30:52.022" v="378" actId="1076"/>
          <ac:picMkLst>
            <pc:docMk/>
            <pc:sldMk cId="0" sldId="265"/>
            <ac:picMk id="4" creationId="{56D1EA5E-2E36-3E19-2BE6-17269EA44B38}"/>
          </ac:picMkLst>
        </pc:picChg>
      </pc:sldChg>
      <pc:sldChg chg="addSp modSp mod setBg">
        <pc:chgData name="Lesley Wanjiku Kamamo" userId="S::lkamamo4971@conestogac.on.ca::dc94cc93-2698-4561-ba7e-f07289d8a3d8" providerId="AD" clId="Web-{D3D1F4C2-93DA-2B17-0DE2-8539D7522035}" dt="2025-12-12T04:34:15.560" v="386" actId="20577"/>
        <pc:sldMkLst>
          <pc:docMk/>
          <pc:sldMk cId="0" sldId="266"/>
        </pc:sldMkLst>
        <pc:spChg chg="mod">
          <ac:chgData name="Lesley Wanjiku Kamamo" userId="S::lkamamo4971@conestogac.on.ca::dc94cc93-2698-4561-ba7e-f07289d8a3d8" providerId="AD" clId="Web-{D3D1F4C2-93DA-2B17-0DE2-8539D7522035}" dt="2025-12-12T04:34:01.013" v="382"/>
          <ac:spMkLst>
            <pc:docMk/>
            <pc:sldMk cId="0" sldId="266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D3D1F4C2-93DA-2B17-0DE2-8539D7522035}" dt="2025-12-12T04:34:15.560" v="386" actId="20577"/>
          <ac:spMkLst>
            <pc:docMk/>
            <pc:sldMk cId="0" sldId="266"/>
            <ac:spMk id="3" creationId="{00000000-0000-0000-0000-000000000000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34:01.013" v="382"/>
          <ac:spMkLst>
            <pc:docMk/>
            <pc:sldMk cId="0" sldId="266"/>
            <ac:spMk id="9" creationId="{D2F9B8D9-2A0F-48A2-AD9F-81D8C4970341}"/>
          </ac:spMkLst>
        </pc:spChg>
        <pc:grpChg chg="add">
          <ac:chgData name="Lesley Wanjiku Kamamo" userId="S::lkamamo4971@conestogac.on.ca::dc94cc93-2698-4561-ba7e-f07289d8a3d8" providerId="AD" clId="Web-{D3D1F4C2-93DA-2B17-0DE2-8539D7522035}" dt="2025-12-12T04:34:01.013" v="382"/>
          <ac:grpSpMkLst>
            <pc:docMk/>
            <pc:sldMk cId="0" sldId="266"/>
            <ac:grpSpMk id="11" creationId="{0F7E20FF-7DA6-46B7-AB0E-E6CBFDD07292}"/>
          </ac:grpSpMkLst>
        </pc:grpChg>
        <pc:picChg chg="add mod">
          <ac:chgData name="Lesley Wanjiku Kamamo" userId="S::lkamamo4971@conestogac.on.ca::dc94cc93-2698-4561-ba7e-f07289d8a3d8" providerId="AD" clId="Web-{D3D1F4C2-93DA-2B17-0DE2-8539D7522035}" dt="2025-12-12T04:34:01.013" v="382"/>
          <ac:picMkLst>
            <pc:docMk/>
            <pc:sldMk cId="0" sldId="266"/>
            <ac:picMk id="4" creationId="{5124FEBF-0135-6386-B541-1A5316EA0222}"/>
          </ac:picMkLst>
        </pc:picChg>
      </pc:sldChg>
      <pc:sldChg chg="addSp delSp modSp mod setBg">
        <pc:chgData name="Lesley Wanjiku Kamamo" userId="S::lkamamo4971@conestogac.on.ca::dc94cc93-2698-4561-ba7e-f07289d8a3d8" providerId="AD" clId="Web-{D3D1F4C2-93DA-2B17-0DE2-8539D7522035}" dt="2025-12-12T04:34:25.748" v="387"/>
        <pc:sldMkLst>
          <pc:docMk/>
          <pc:sldMk cId="0" sldId="267"/>
        </pc:sldMkLst>
        <pc:spChg chg="mod">
          <ac:chgData name="Lesley Wanjiku Kamamo" userId="S::lkamamo4971@conestogac.on.ca::dc94cc93-2698-4561-ba7e-f07289d8a3d8" providerId="AD" clId="Web-{D3D1F4C2-93DA-2B17-0DE2-8539D7522035}" dt="2025-12-12T04:34:25.748" v="387"/>
          <ac:spMkLst>
            <pc:docMk/>
            <pc:sldMk cId="0" sldId="267"/>
            <ac:spMk id="2" creationId="{00000000-0000-0000-0000-000000000000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34:25.748" v="387"/>
          <ac:spMkLst>
            <pc:docMk/>
            <pc:sldMk cId="0" sldId="267"/>
            <ac:spMk id="3" creationId="{00000000-0000-0000-0000-000000000000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34:25.748" v="387"/>
          <ac:spMkLst>
            <pc:docMk/>
            <pc:sldMk cId="0" sldId="267"/>
            <ac:spMk id="9" creationId="{BCFFB95F-D901-4937-8084-8A7BAA84FAFB}"/>
          </ac:spMkLst>
        </pc:spChg>
        <pc:grpChg chg="add">
          <ac:chgData name="Lesley Wanjiku Kamamo" userId="S::lkamamo4971@conestogac.on.ca::dc94cc93-2698-4561-ba7e-f07289d8a3d8" providerId="AD" clId="Web-{D3D1F4C2-93DA-2B17-0DE2-8539D7522035}" dt="2025-12-12T04:34:25.748" v="387"/>
          <ac:grpSpMkLst>
            <pc:docMk/>
            <pc:sldMk cId="0" sldId="267"/>
            <ac:grpSpMk id="11" creationId="{60F473BD-3FD3-4548-A8F5-11D3C9CB88BC}"/>
          </ac:grpSpMkLst>
        </pc:grpChg>
        <pc:graphicFrameChg chg="add">
          <ac:chgData name="Lesley Wanjiku Kamamo" userId="S::lkamamo4971@conestogac.on.ca::dc94cc93-2698-4561-ba7e-f07289d8a3d8" providerId="AD" clId="Web-{D3D1F4C2-93DA-2B17-0DE2-8539D7522035}" dt="2025-12-12T04:34:25.748" v="387"/>
          <ac:graphicFrameMkLst>
            <pc:docMk/>
            <pc:sldMk cId="0" sldId="267"/>
            <ac:graphicFrameMk id="5" creationId="{F931A928-BA2C-3E68-02FE-588FA699FBB8}"/>
          </ac:graphicFrameMkLst>
        </pc:graphicFrameChg>
      </pc:sldChg>
      <pc:sldChg chg="addSp delSp modSp mod setBg">
        <pc:chgData name="Lesley Wanjiku Kamamo" userId="S::lkamamo4971@conestogac.on.ca::dc94cc93-2698-4561-ba7e-f07289d8a3d8" providerId="AD" clId="Web-{D3D1F4C2-93DA-2B17-0DE2-8539D7522035}" dt="2025-12-12T04:41:52.555" v="417"/>
        <pc:sldMkLst>
          <pc:docMk/>
          <pc:sldMk cId="0" sldId="268"/>
        </pc:sldMkLst>
        <pc:spChg chg="mod">
          <ac:chgData name="Lesley Wanjiku Kamamo" userId="S::lkamamo4971@conestogac.on.ca::dc94cc93-2698-4561-ba7e-f07289d8a3d8" providerId="AD" clId="Web-{D3D1F4C2-93DA-2B17-0DE2-8539D7522035}" dt="2025-12-12T04:41:52.555" v="417"/>
          <ac:spMkLst>
            <pc:docMk/>
            <pc:sldMk cId="0" sldId="268"/>
            <ac:spMk id="2" creationId="{00000000-0000-0000-0000-000000000000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41:36.836" v="414"/>
          <ac:spMkLst>
            <pc:docMk/>
            <pc:sldMk cId="0" sldId="268"/>
            <ac:spMk id="3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1:52.555" v="417"/>
          <ac:spMkLst>
            <pc:docMk/>
            <pc:sldMk cId="0" sldId="268"/>
            <ac:spMk id="9" creationId="{3FD711E9-7F79-40A9-8D9E-4AE293C154A5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41:52.555" v="417"/>
          <ac:spMkLst>
            <pc:docMk/>
            <pc:sldMk cId="0" sldId="268"/>
            <ac:spMk id="14" creationId="{5FB4329C-BF98-421E-8A0D-43A2CF95E1DC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41:52.555" v="417"/>
          <ac:spMkLst>
            <pc:docMk/>
            <pc:sldMk cId="0" sldId="268"/>
            <ac:spMk id="16" creationId="{F3CDC6B8-20F2-4C8D-8599-EC572C0BFF59}"/>
          </ac:spMkLst>
        </pc:spChg>
        <pc:grpChg chg="add">
          <ac:chgData name="Lesley Wanjiku Kamamo" userId="S::lkamamo4971@conestogac.on.ca::dc94cc93-2698-4561-ba7e-f07289d8a3d8" providerId="AD" clId="Web-{D3D1F4C2-93DA-2B17-0DE2-8539D7522035}" dt="2025-12-12T04:41:52.555" v="417"/>
          <ac:grpSpMkLst>
            <pc:docMk/>
            <pc:sldMk cId="0" sldId="268"/>
            <ac:grpSpMk id="18" creationId="{B4342043-9755-451A-9341-6461ADE858EA}"/>
          </ac:grpSpMkLst>
        </pc:grpChg>
        <pc:graphicFrameChg chg="add mod modGraphic">
          <ac:chgData name="Lesley Wanjiku Kamamo" userId="S::lkamamo4971@conestogac.on.ca::dc94cc93-2698-4561-ba7e-f07289d8a3d8" providerId="AD" clId="Web-{D3D1F4C2-93DA-2B17-0DE2-8539D7522035}" dt="2025-12-12T04:41:52.555" v="417"/>
          <ac:graphicFrameMkLst>
            <pc:docMk/>
            <pc:sldMk cId="0" sldId="268"/>
            <ac:graphicFrameMk id="5" creationId="{BE2E418B-62AA-C40A-B8C8-B1CD25016AED}"/>
          </ac:graphicFrameMkLst>
        </pc:graphicFrameChg>
      </pc:sldChg>
      <pc:sldChg chg="addSp delSp modSp mod setBg">
        <pc:chgData name="Lesley Wanjiku Kamamo" userId="S::lkamamo4971@conestogac.on.ca::dc94cc93-2698-4561-ba7e-f07289d8a3d8" providerId="AD" clId="Web-{D3D1F4C2-93DA-2B17-0DE2-8539D7522035}" dt="2025-12-12T04:43:44.808" v="427"/>
        <pc:sldMkLst>
          <pc:docMk/>
          <pc:sldMk cId="0" sldId="269"/>
        </pc:sldMkLst>
        <pc:spChg chg="mod">
          <ac:chgData name="Lesley Wanjiku Kamamo" userId="S::lkamamo4971@conestogac.on.ca::dc94cc93-2698-4561-ba7e-f07289d8a3d8" providerId="AD" clId="Web-{D3D1F4C2-93DA-2B17-0DE2-8539D7522035}" dt="2025-12-12T04:43:44.808" v="427"/>
          <ac:spMkLst>
            <pc:docMk/>
            <pc:sldMk cId="0" sldId="269"/>
            <ac:spMk id="2" creationId="{00000000-0000-0000-0000-000000000000}"/>
          </ac:spMkLst>
        </pc:spChg>
        <pc:spChg chg="add del mod">
          <ac:chgData name="Lesley Wanjiku Kamamo" userId="S::lkamamo4971@conestogac.on.ca::dc94cc93-2698-4561-ba7e-f07289d8a3d8" providerId="AD" clId="Web-{D3D1F4C2-93DA-2B17-0DE2-8539D7522035}" dt="2025-12-12T04:43:44.808" v="427"/>
          <ac:spMkLst>
            <pc:docMk/>
            <pc:sldMk cId="0" sldId="269"/>
            <ac:spMk id="3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40.902" v="424"/>
          <ac:spMkLst>
            <pc:docMk/>
            <pc:sldMk cId="0" sldId="269"/>
            <ac:spMk id="8" creationId="{E009DD9B-5EE2-4C0D-8B2B-351C8C102205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36.636" v="422"/>
          <ac:spMkLst>
            <pc:docMk/>
            <pc:sldMk cId="0" sldId="269"/>
            <ac:spMk id="9" creationId="{5118BA95-03E7-41B7-B442-0AF8C0A7FF68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40.902" v="424"/>
          <ac:spMkLst>
            <pc:docMk/>
            <pc:sldMk cId="0" sldId="269"/>
            <ac:spMk id="10" creationId="{E720DB99-7745-4E75-9D96-AAB6D55C531E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36.636" v="422"/>
          <ac:spMkLst>
            <pc:docMk/>
            <pc:sldMk cId="0" sldId="269"/>
            <ac:spMk id="11" creationId="{059D8741-EAD6-41B1-A882-70D70FC35821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40.902" v="424"/>
          <ac:spMkLst>
            <pc:docMk/>
            <pc:sldMk cId="0" sldId="269"/>
            <ac:spMk id="12" creationId="{D68803C4-E159-4360-B7BB-74205C8F782D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36.636" v="422"/>
          <ac:spMkLst>
            <pc:docMk/>
            <pc:sldMk cId="0" sldId="269"/>
            <ac:spMk id="13" creationId="{45444F36-3103-4D11-A25F-C054D4606DA4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40.902" v="424"/>
          <ac:spMkLst>
            <pc:docMk/>
            <pc:sldMk cId="0" sldId="269"/>
            <ac:spMk id="14" creationId="{504B0465-3B07-49BF-BEA7-D81476246293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36.636" v="422"/>
          <ac:spMkLst>
            <pc:docMk/>
            <pc:sldMk cId="0" sldId="269"/>
            <ac:spMk id="15" creationId="{AD9B3EAD-A2B3-42C4-927C-3455E3E69EE6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40.902" v="424"/>
          <ac:spMkLst>
            <pc:docMk/>
            <pc:sldMk cId="0" sldId="269"/>
            <ac:spMk id="16" creationId="{49B7FFA5-14CB-4A4F-9BCC-CA3AA5D9D276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40.902" v="424"/>
          <ac:spMkLst>
            <pc:docMk/>
            <pc:sldMk cId="0" sldId="269"/>
            <ac:spMk id="17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40.902" v="424"/>
          <ac:spMkLst>
            <pc:docMk/>
            <pc:sldMk cId="0" sldId="269"/>
            <ac:spMk id="18" creationId="{04E48745-7512-4EC2-9E20-9092D12150CA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44.777" v="426"/>
          <ac:spMkLst>
            <pc:docMk/>
            <pc:sldMk cId="0" sldId="269"/>
            <ac:spMk id="20" creationId="{362E11DD-B54B-4751-9C17-39DAF9EF46E7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3:44.777" v="426"/>
          <ac:spMkLst>
            <pc:docMk/>
            <pc:sldMk cId="0" sldId="269"/>
            <ac:spMk id="21" creationId="{00000000-0000-0000-0000-000000000000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43:44.808" v="427"/>
          <ac:spMkLst>
            <pc:docMk/>
            <pc:sldMk cId="0" sldId="269"/>
            <ac:spMk id="27" creationId="{3964958D-AF5D-4863-B5FB-83F6B8CB12A0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43:44.808" v="427"/>
          <ac:spMkLst>
            <pc:docMk/>
            <pc:sldMk cId="0" sldId="269"/>
            <ac:spMk id="29" creationId="{00000000-0000-0000-0000-000000000000}"/>
          </ac:spMkLst>
        </pc:spChg>
        <pc:grpChg chg="add del">
          <ac:chgData name="Lesley Wanjiku Kamamo" userId="S::lkamamo4971@conestogac.on.ca::dc94cc93-2698-4561-ba7e-f07289d8a3d8" providerId="AD" clId="Web-{D3D1F4C2-93DA-2B17-0DE2-8539D7522035}" dt="2025-12-12T04:43:44.777" v="426"/>
          <ac:grpSpMkLst>
            <pc:docMk/>
            <pc:sldMk cId="0" sldId="269"/>
            <ac:grpSpMk id="23" creationId="{B55DE4E1-F219-45A4-96D9-9A86D0E4DBD2}"/>
          </ac:grpSpMkLst>
        </pc:grpChg>
        <pc:grpChg chg="add">
          <ac:chgData name="Lesley Wanjiku Kamamo" userId="S::lkamamo4971@conestogac.on.ca::dc94cc93-2698-4561-ba7e-f07289d8a3d8" providerId="AD" clId="Web-{D3D1F4C2-93DA-2B17-0DE2-8539D7522035}" dt="2025-12-12T04:43:44.808" v="427"/>
          <ac:grpSpMkLst>
            <pc:docMk/>
            <pc:sldMk cId="0" sldId="269"/>
            <ac:grpSpMk id="30" creationId="{11002ACD-3B0C-4885-8754-8A00E926FE4B}"/>
          </ac:grpSpMkLst>
        </pc:grpChg>
        <pc:graphicFrameChg chg="add del">
          <ac:chgData name="Lesley Wanjiku Kamamo" userId="S::lkamamo4971@conestogac.on.ca::dc94cc93-2698-4561-ba7e-f07289d8a3d8" providerId="AD" clId="Web-{D3D1F4C2-93DA-2B17-0DE2-8539D7522035}" dt="2025-12-12T04:43:36.636" v="422"/>
          <ac:graphicFrameMkLst>
            <pc:docMk/>
            <pc:sldMk cId="0" sldId="269"/>
            <ac:graphicFrameMk id="5" creationId="{22F163E8-4AC2-8AE3-7748-67470C2589D3}"/>
          </ac:graphicFrameMkLst>
        </pc:graphicFrameChg>
        <pc:picChg chg="add del">
          <ac:chgData name="Lesley Wanjiku Kamamo" userId="S::lkamamo4971@conestogac.on.ca::dc94cc93-2698-4561-ba7e-f07289d8a3d8" providerId="AD" clId="Web-{D3D1F4C2-93DA-2B17-0DE2-8539D7522035}" dt="2025-12-12T04:43:44.777" v="426"/>
          <ac:picMkLst>
            <pc:docMk/>
            <pc:sldMk cId="0" sldId="269"/>
            <ac:picMk id="22" creationId="{FE481ECA-B5E6-E352-8077-020951E0BD97}"/>
          </ac:picMkLst>
        </pc:picChg>
        <pc:picChg chg="add">
          <ac:chgData name="Lesley Wanjiku Kamamo" userId="S::lkamamo4971@conestogac.on.ca::dc94cc93-2698-4561-ba7e-f07289d8a3d8" providerId="AD" clId="Web-{D3D1F4C2-93DA-2B17-0DE2-8539D7522035}" dt="2025-12-12T04:43:44.808" v="427"/>
          <ac:picMkLst>
            <pc:docMk/>
            <pc:sldMk cId="0" sldId="269"/>
            <ac:picMk id="28" creationId="{6CE0EEEF-7F2E-01D7-3B76-F470A901A545}"/>
          </ac:picMkLst>
        </pc:picChg>
      </pc:sldChg>
      <pc:sldChg chg="addSp delSp modSp mod setBg">
        <pc:chgData name="Lesley Wanjiku Kamamo" userId="S::lkamamo4971@conestogac.on.ca::dc94cc93-2698-4561-ba7e-f07289d8a3d8" providerId="AD" clId="Web-{D3D1F4C2-93DA-2B17-0DE2-8539D7522035}" dt="2025-12-12T04:44:36.512" v="434"/>
        <pc:sldMkLst>
          <pc:docMk/>
          <pc:sldMk cId="0" sldId="270"/>
        </pc:sldMkLst>
        <pc:spChg chg="mod">
          <ac:chgData name="Lesley Wanjiku Kamamo" userId="S::lkamamo4971@conestogac.on.ca::dc94cc93-2698-4561-ba7e-f07289d8a3d8" providerId="AD" clId="Web-{D3D1F4C2-93DA-2B17-0DE2-8539D7522035}" dt="2025-12-12T04:44:36.512" v="434"/>
          <ac:spMkLst>
            <pc:docMk/>
            <pc:sldMk cId="0" sldId="270"/>
            <ac:spMk id="2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4:36.512" v="434"/>
          <ac:spMkLst>
            <pc:docMk/>
            <pc:sldMk cId="0" sldId="270"/>
            <ac:spMk id="3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4:04.981" v="429"/>
          <ac:spMkLst>
            <pc:docMk/>
            <pc:sldMk cId="0" sldId="270"/>
            <ac:spMk id="9" creationId="{5118BA95-03E7-41B7-B442-0AF8C0A7FF68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4:04.981" v="429"/>
          <ac:spMkLst>
            <pc:docMk/>
            <pc:sldMk cId="0" sldId="270"/>
            <ac:spMk id="11" creationId="{059D8741-EAD6-41B1-A882-70D70FC35821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4:04.981" v="429"/>
          <ac:spMkLst>
            <pc:docMk/>
            <pc:sldMk cId="0" sldId="270"/>
            <ac:spMk id="13" creationId="{45444F36-3103-4D11-A25F-C054D4606DA4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4:04.981" v="429"/>
          <ac:spMkLst>
            <pc:docMk/>
            <pc:sldMk cId="0" sldId="270"/>
            <ac:spMk id="15" creationId="{AD9B3EAD-A2B3-42C4-927C-3455E3E69EE6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44:20.512" v="431"/>
          <ac:spMkLst>
            <pc:docMk/>
            <pc:sldMk cId="0" sldId="270"/>
            <ac:spMk id="17" creationId="{3FD711E9-7F79-40A9-8D9E-4AE293C154A5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44:36.512" v="434"/>
          <ac:spMkLst>
            <pc:docMk/>
            <pc:sldMk cId="0" sldId="270"/>
            <ac:spMk id="22" creationId="{D8AFD15B-CF29-4306-884F-47675092F91F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44:36.512" v="434"/>
          <ac:spMkLst>
            <pc:docMk/>
            <pc:sldMk cId="0" sldId="270"/>
            <ac:spMk id="24" creationId="{96349AB3-1BD3-41E1-8979-1DBDCB5CDCF9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44:36.512" v="434"/>
          <ac:spMkLst>
            <pc:docMk/>
            <pc:sldMk cId="0" sldId="270"/>
            <ac:spMk id="25" creationId="{00000000-0000-0000-0000-000000000000}"/>
          </ac:spMkLst>
        </pc:spChg>
        <pc:grpChg chg="add">
          <ac:chgData name="Lesley Wanjiku Kamamo" userId="S::lkamamo4971@conestogac.on.ca::dc94cc93-2698-4561-ba7e-f07289d8a3d8" providerId="AD" clId="Web-{D3D1F4C2-93DA-2B17-0DE2-8539D7522035}" dt="2025-12-12T04:44:36.512" v="434"/>
          <ac:grpSpMkLst>
            <pc:docMk/>
            <pc:sldMk cId="0" sldId="270"/>
            <ac:grpSpMk id="26" creationId="{54CA915D-BDF0-41F8-B00E-FB186EFF7BD6}"/>
          </ac:grpSpMkLst>
        </pc:grpChg>
        <pc:graphicFrameChg chg="add del">
          <ac:chgData name="Lesley Wanjiku Kamamo" userId="S::lkamamo4971@conestogac.on.ca::dc94cc93-2698-4561-ba7e-f07289d8a3d8" providerId="AD" clId="Web-{D3D1F4C2-93DA-2B17-0DE2-8539D7522035}" dt="2025-12-12T04:44:04.981" v="429"/>
          <ac:graphicFrameMkLst>
            <pc:docMk/>
            <pc:sldMk cId="0" sldId="270"/>
            <ac:graphicFrameMk id="5" creationId="{E50A9857-C6C8-5155-9FF1-B557F0D02907}"/>
          </ac:graphicFrameMkLst>
        </pc:graphicFrameChg>
        <pc:graphicFrameChg chg="add del">
          <ac:chgData name="Lesley Wanjiku Kamamo" userId="S::lkamamo4971@conestogac.on.ca::dc94cc93-2698-4561-ba7e-f07289d8a3d8" providerId="AD" clId="Web-{D3D1F4C2-93DA-2B17-0DE2-8539D7522035}" dt="2025-12-12T04:44:20.512" v="431"/>
          <ac:graphicFrameMkLst>
            <pc:docMk/>
            <pc:sldMk cId="0" sldId="270"/>
            <ac:graphicFrameMk id="18" creationId="{300A19BA-C7C0-E229-CFE8-50579984A846}"/>
          </ac:graphicFrameMkLst>
        </pc:graphicFrameChg>
        <pc:graphicFrameChg chg="add del">
          <ac:chgData name="Lesley Wanjiku Kamamo" userId="S::lkamamo4971@conestogac.on.ca::dc94cc93-2698-4561-ba7e-f07289d8a3d8" providerId="AD" clId="Web-{D3D1F4C2-93DA-2B17-0DE2-8539D7522035}" dt="2025-12-12T04:44:36.481" v="433"/>
          <ac:graphicFrameMkLst>
            <pc:docMk/>
            <pc:sldMk cId="0" sldId="270"/>
            <ac:graphicFrameMk id="20" creationId="{D2632C8F-2E9D-EF04-D5BB-AF3FDA432880}"/>
          </ac:graphicFrameMkLst>
        </pc:graphicFrameChg>
        <pc:picChg chg="add">
          <ac:chgData name="Lesley Wanjiku Kamamo" userId="S::lkamamo4971@conestogac.on.ca::dc94cc93-2698-4561-ba7e-f07289d8a3d8" providerId="AD" clId="Web-{D3D1F4C2-93DA-2B17-0DE2-8539D7522035}" dt="2025-12-12T04:44:36.512" v="434"/>
          <ac:picMkLst>
            <pc:docMk/>
            <pc:sldMk cId="0" sldId="270"/>
            <ac:picMk id="23" creationId="{8FC50DE3-26E7-8CDA-2BE0-F65ADEA9647A}"/>
          </ac:picMkLst>
        </pc:picChg>
      </pc:sldChg>
      <pc:sldChg chg="addSp delSp modSp mod setBg">
        <pc:chgData name="Lesley Wanjiku Kamamo" userId="S::lkamamo4971@conestogac.on.ca::dc94cc93-2698-4561-ba7e-f07289d8a3d8" providerId="AD" clId="Web-{D3D1F4C2-93DA-2B17-0DE2-8539D7522035}" dt="2025-12-12T04:44:49.341" v="435"/>
        <pc:sldMkLst>
          <pc:docMk/>
          <pc:sldMk cId="0" sldId="271"/>
        </pc:sldMkLst>
        <pc:spChg chg="mod">
          <ac:chgData name="Lesley Wanjiku Kamamo" userId="S::lkamamo4971@conestogac.on.ca::dc94cc93-2698-4561-ba7e-f07289d8a3d8" providerId="AD" clId="Web-{D3D1F4C2-93DA-2B17-0DE2-8539D7522035}" dt="2025-12-12T04:44:49.341" v="435"/>
          <ac:spMkLst>
            <pc:docMk/>
            <pc:sldMk cId="0" sldId="271"/>
            <ac:spMk id="2" creationId="{00000000-0000-0000-0000-000000000000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44:49.341" v="435"/>
          <ac:spMkLst>
            <pc:docMk/>
            <pc:sldMk cId="0" sldId="271"/>
            <ac:spMk id="3" creationId="{00000000-0000-0000-0000-000000000000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44:49.341" v="435"/>
          <ac:spMkLst>
            <pc:docMk/>
            <pc:sldMk cId="0" sldId="271"/>
            <ac:spMk id="9" creationId="{3FD711E9-7F79-40A9-8D9E-4AE293C154A5}"/>
          </ac:spMkLst>
        </pc:spChg>
        <pc:graphicFrameChg chg="add">
          <ac:chgData name="Lesley Wanjiku Kamamo" userId="S::lkamamo4971@conestogac.on.ca::dc94cc93-2698-4561-ba7e-f07289d8a3d8" providerId="AD" clId="Web-{D3D1F4C2-93DA-2B17-0DE2-8539D7522035}" dt="2025-12-12T04:44:49.341" v="435"/>
          <ac:graphicFrameMkLst>
            <pc:docMk/>
            <pc:sldMk cId="0" sldId="271"/>
            <ac:graphicFrameMk id="5" creationId="{CC05236F-63E2-5292-16FD-4FD5120F11B9}"/>
          </ac:graphicFrameMkLst>
        </pc:graphicFrameChg>
      </pc:sldChg>
      <pc:sldChg chg="addSp delSp modSp">
        <pc:chgData name="Lesley Wanjiku Kamamo" userId="S::lkamamo4971@conestogac.on.ca::dc94cc93-2698-4561-ba7e-f07289d8a3d8" providerId="AD" clId="Web-{D3D1F4C2-93DA-2B17-0DE2-8539D7522035}" dt="2025-12-12T04:50:13.189" v="505" actId="1076"/>
        <pc:sldMkLst>
          <pc:docMk/>
          <pc:sldMk cId="2031925862" sldId="272"/>
        </pc:sldMkLst>
        <pc:spChg chg="mod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2" creationId="{49491B68-3051-977B-2631-9626CA44B676}"/>
          </ac:spMkLst>
        </pc:spChg>
        <pc:spChg chg="add mod">
          <ac:chgData name="Lesley Wanjiku Kamamo" userId="S::lkamamo4971@conestogac.on.ca::dc94cc93-2698-4561-ba7e-f07289d8a3d8" providerId="AD" clId="Web-{D3D1F4C2-93DA-2B17-0DE2-8539D7522035}" dt="2025-12-12T04:50:13.189" v="505" actId="1076"/>
          <ac:spMkLst>
            <pc:docMk/>
            <pc:sldMk cId="2031925862" sldId="272"/>
            <ac:spMk id="3" creationId="{20CF91B3-88E7-EBC3-A1B7-1E254F792932}"/>
          </ac:spMkLst>
        </pc:spChg>
        <pc:spChg chg="mod">
          <ac:chgData name="Lesley Wanjiku Kamamo" userId="S::lkamamo4971@conestogac.on.ca::dc94cc93-2698-4561-ba7e-f07289d8a3d8" providerId="AD" clId="Web-{D3D1F4C2-93DA-2B17-0DE2-8539D7522035}" dt="2025-12-12T04:35:14.670" v="388" actId="20577"/>
          <ac:spMkLst>
            <pc:docMk/>
            <pc:sldMk cId="2031925862" sldId="272"/>
            <ac:spMk id="24" creationId="{7C550595-9792-348C-B82F-8706B5A7D58B}"/>
          </ac:spMkLst>
        </pc:spChg>
        <pc:spChg chg="mod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25" creationId="{52205845-66CE-3B28-6AFC-AAC8BB8E5F6C}"/>
          </ac:spMkLst>
        </pc:spChg>
        <pc:spChg chg="mod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26" creationId="{3A6B7092-25E0-3D44-3F73-AC3AF2B01FCE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60" creationId="{E009DD9B-5EE2-4C0D-8B2B-351C8C102205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61" creationId="{E720DB99-7745-4E75-9D96-AAB6D55C531E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62" creationId="{D68803C4-E159-4360-B7BB-74205C8F782D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63" creationId="{504B0465-3B07-49BF-BEA7-D81476246293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64" creationId="{49B7FFA5-14CB-4A4F-9BCC-CA3AA5D9D276}"/>
          </ac:spMkLst>
        </pc:spChg>
        <pc:spChg chg="del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65" creationId="{04E48745-7512-4EC2-9E20-9092D12150CA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35:52.498" v="395"/>
          <ac:spMkLst>
            <pc:docMk/>
            <pc:sldMk cId="2031925862" sldId="272"/>
            <ac:spMk id="74" creationId="{CAC6F186-990E-4A9E-9C75-88580953E2D2}"/>
          </ac:spMkLst>
        </pc:spChg>
      </pc:sldChg>
      <pc:sldChg chg="addSp delSp modSp new mod setBg">
        <pc:chgData name="Lesley Wanjiku Kamamo" userId="S::lkamamo4971@conestogac.on.ca::dc94cc93-2698-4561-ba7e-f07289d8a3d8" providerId="AD" clId="Web-{D3D1F4C2-93DA-2B17-0DE2-8539D7522035}" dt="2025-12-12T05:03:20.926" v="556" actId="1076"/>
        <pc:sldMkLst>
          <pc:docMk/>
          <pc:sldMk cId="503606004" sldId="273"/>
        </pc:sldMkLst>
        <pc:spChg chg="add mod ord">
          <ac:chgData name="Lesley Wanjiku Kamamo" userId="S::lkamamo4971@conestogac.on.ca::dc94cc93-2698-4561-ba7e-f07289d8a3d8" providerId="AD" clId="Web-{D3D1F4C2-93DA-2B17-0DE2-8539D7522035}" dt="2025-12-12T04:59:20.217" v="546" actId="14100"/>
          <ac:spMkLst>
            <pc:docMk/>
            <pc:sldMk cId="503606004" sldId="273"/>
            <ac:spMk id="2" creationId="{618D78E9-DBE9-7209-19EF-7E79538EDDE4}"/>
          </ac:spMkLst>
        </pc:spChg>
        <pc:spChg chg="add mod">
          <ac:chgData name="Lesley Wanjiku Kamamo" userId="S::lkamamo4971@conestogac.on.ca::dc94cc93-2698-4561-ba7e-f07289d8a3d8" providerId="AD" clId="Web-{D3D1F4C2-93DA-2B17-0DE2-8539D7522035}" dt="2025-12-12T05:03:20.926" v="556" actId="1076"/>
          <ac:spMkLst>
            <pc:docMk/>
            <pc:sldMk cId="503606004" sldId="273"/>
            <ac:spMk id="4" creationId="{169F87B4-7C85-7BA0-C27D-300AED662066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58:46.950" v="536"/>
          <ac:spMkLst>
            <pc:docMk/>
            <pc:sldMk cId="503606004" sldId="273"/>
            <ac:spMk id="12" creationId="{2A0E4E09-FC02-4ADC-951A-3FFA90B6FE39}"/>
          </ac:spMkLst>
        </pc:spChg>
        <pc:spChg chg="add del">
          <ac:chgData name="Lesley Wanjiku Kamamo" userId="S::lkamamo4971@conestogac.on.ca::dc94cc93-2698-4561-ba7e-f07289d8a3d8" providerId="AD" clId="Web-{D3D1F4C2-93DA-2B17-0DE2-8539D7522035}" dt="2025-12-12T04:58:46.950" v="536"/>
          <ac:spMkLst>
            <pc:docMk/>
            <pc:sldMk cId="503606004" sldId="273"/>
            <ac:spMk id="14" creationId="{0060CE1A-A2ED-43AC-857D-05822177FAD1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58:46.950" v="536"/>
          <ac:spMkLst>
            <pc:docMk/>
            <pc:sldMk cId="503606004" sldId="273"/>
            <ac:spMk id="27" creationId="{D8AFD15B-CF29-4306-884F-47675092F91F}"/>
          </ac:spMkLst>
        </pc:spChg>
        <pc:spChg chg="add">
          <ac:chgData name="Lesley Wanjiku Kamamo" userId="S::lkamamo4971@conestogac.on.ca::dc94cc93-2698-4561-ba7e-f07289d8a3d8" providerId="AD" clId="Web-{D3D1F4C2-93DA-2B17-0DE2-8539D7522035}" dt="2025-12-12T04:58:46.950" v="536"/>
          <ac:spMkLst>
            <pc:docMk/>
            <pc:sldMk cId="503606004" sldId="273"/>
            <ac:spMk id="29" creationId="{96349AB3-1BD3-41E1-8979-1DBDCB5CDCF9}"/>
          </ac:spMkLst>
        </pc:spChg>
        <pc:grpChg chg="add del">
          <ac:chgData name="Lesley Wanjiku Kamamo" userId="S::lkamamo4971@conestogac.on.ca::dc94cc93-2698-4561-ba7e-f07289d8a3d8" providerId="AD" clId="Web-{D3D1F4C2-93DA-2B17-0DE2-8539D7522035}" dt="2025-12-12T04:58:46.950" v="536"/>
          <ac:grpSpMkLst>
            <pc:docMk/>
            <pc:sldMk cId="503606004" sldId="273"/>
            <ac:grpSpMk id="8" creationId="{16DBFAD4-B5FC-442B-A283-381B01B195F7}"/>
          </ac:grpSpMkLst>
        </pc:grpChg>
        <pc:grpChg chg="add del">
          <ac:chgData name="Lesley Wanjiku Kamamo" userId="S::lkamamo4971@conestogac.on.ca::dc94cc93-2698-4561-ba7e-f07289d8a3d8" providerId="AD" clId="Web-{D3D1F4C2-93DA-2B17-0DE2-8539D7522035}" dt="2025-12-12T04:58:46.950" v="536"/>
          <ac:grpSpMkLst>
            <pc:docMk/>
            <pc:sldMk cId="503606004" sldId="273"/>
            <ac:grpSpMk id="16" creationId="{D68B9961-F007-40D1-AF51-61B6DE5106CE}"/>
          </ac:grpSpMkLst>
        </pc:grpChg>
        <pc:grpChg chg="add">
          <ac:chgData name="Lesley Wanjiku Kamamo" userId="S::lkamamo4971@conestogac.on.ca::dc94cc93-2698-4561-ba7e-f07289d8a3d8" providerId="AD" clId="Web-{D3D1F4C2-93DA-2B17-0DE2-8539D7522035}" dt="2025-12-12T04:58:46.950" v="536"/>
          <ac:grpSpMkLst>
            <pc:docMk/>
            <pc:sldMk cId="503606004" sldId="273"/>
            <ac:grpSpMk id="23" creationId="{16DBFAD4-B5FC-442B-A283-381B01B195F7}"/>
          </ac:grpSpMkLst>
        </pc:grpChg>
        <pc:grpChg chg="add">
          <ac:chgData name="Lesley Wanjiku Kamamo" userId="S::lkamamo4971@conestogac.on.ca::dc94cc93-2698-4561-ba7e-f07289d8a3d8" providerId="AD" clId="Web-{D3D1F4C2-93DA-2B17-0DE2-8539D7522035}" dt="2025-12-12T04:58:46.950" v="536"/>
          <ac:grpSpMkLst>
            <pc:docMk/>
            <pc:sldMk cId="503606004" sldId="273"/>
            <ac:grpSpMk id="31" creationId="{54CA915D-BDF0-41F8-B00E-FB186EFF7BD6}"/>
          </ac:grpSpMkLst>
        </pc:grpChg>
        <pc:picChg chg="add mod">
          <ac:chgData name="Lesley Wanjiku Kamamo" userId="S::lkamamo4971@conestogac.on.ca::dc94cc93-2698-4561-ba7e-f07289d8a3d8" providerId="AD" clId="Web-{D3D1F4C2-93DA-2B17-0DE2-8539D7522035}" dt="2025-12-12T04:58:46.950" v="536"/>
          <ac:picMkLst>
            <pc:docMk/>
            <pc:sldMk cId="503606004" sldId="273"/>
            <ac:picMk id="3" creationId="{A685876B-4E67-13B7-EE19-5EFC16C6E991}"/>
          </ac:picMkLst>
        </pc:picChg>
      </pc:sldChg>
    </pc:docChg>
  </pc:docChgLst>
  <pc:docChgLst>
    <pc:chgData name="Lesley Wanjiku Kamamo" userId="S::lkamamo4971@conestogac.on.ca::dc94cc93-2698-4561-ba7e-f07289d8a3d8" providerId="AD" clId="Web-{6C9583C8-C6DC-98F0-D55B-EFA161ECBD36}"/>
    <pc:docChg chg="mod addSld modSld sldOrd addMainMaster delMainMaster">
      <pc:chgData name="Lesley Wanjiku Kamamo" userId="S::lkamamo4971@conestogac.on.ca::dc94cc93-2698-4561-ba7e-f07289d8a3d8" providerId="AD" clId="Web-{6C9583C8-C6DC-98F0-D55B-EFA161ECBD36}" dt="2025-12-12T03:57:20.740" v="136" actId="20577"/>
      <pc:docMkLst>
        <pc:docMk/>
      </pc:docMkLst>
      <pc:sldChg chg="addSp delSp 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56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56"/>
            <ac:spMk id="2" creationId="{00000000-0000-0000-0000-000000000000}"/>
          </ac:spMkLst>
        </pc:spChg>
        <pc:spChg chg="del mod ord">
          <ac:chgData name="Lesley Wanjiku Kamamo" userId="S::lkamamo4971@conestogac.on.ca::dc94cc93-2698-4561-ba7e-f07289d8a3d8" providerId="AD" clId="Web-{6C9583C8-C6DC-98F0-D55B-EFA161ECBD36}" dt="2025-12-12T03:40:24.027" v="15"/>
          <ac:spMkLst>
            <pc:docMk/>
            <pc:sldMk cId="0" sldId="256"/>
            <ac:spMk id="3" creationId="{00000000-0000-0000-0000-000000000000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56"/>
            <ac:spMk id="9" creationId="{8918178E-4D56-27AA-C840-1337895C1997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56"/>
            <ac:spMk id="11" creationId="{B394D3FA-6590-176F-E950-FE3DE261B454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56"/>
            <ac:spMk id="13" creationId="{6B48EE13-046E-1896-F799-0E5D6B6BE805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56"/>
            <ac:spMk id="18" creationId="{20CF91B3-88E7-EBC3-A1B7-1E254F792932}"/>
          </ac:spMkLst>
        </pc:spChg>
        <pc:graphicFrameChg chg="add mod ord modGraphic">
          <ac:chgData name="Lesley Wanjiku Kamamo" userId="S::lkamamo4971@conestogac.on.ca::dc94cc93-2698-4561-ba7e-f07289d8a3d8" providerId="AD" clId="Web-{6C9583C8-C6DC-98F0-D55B-EFA161ECBD36}" dt="2025-12-12T03:46:41.455" v="63"/>
          <ac:graphicFrameMkLst>
            <pc:docMk/>
            <pc:sldMk cId="0" sldId="256"/>
            <ac:graphicFrameMk id="5" creationId="{1A42C26F-D223-806F-0848-5D33F7D2E2E7}"/>
          </ac:graphicFrameMkLst>
        </pc:graphicFrameChg>
      </pc:sldChg>
      <pc:sldChg chg="addSp delSp modSp mod setBg modClrScheme chgLayout">
        <pc:chgData name="Lesley Wanjiku Kamamo" userId="S::lkamamo4971@conestogac.on.ca::dc94cc93-2698-4561-ba7e-f07289d8a3d8" providerId="AD" clId="Web-{6C9583C8-C6DC-98F0-D55B-EFA161ECBD36}" dt="2025-12-12T03:49:42.301" v="107"/>
        <pc:sldMkLst>
          <pc:docMk/>
          <pc:sldMk cId="0" sldId="257"/>
        </pc:sldMkLst>
        <pc:spChg chg="mod ord">
          <ac:chgData name="Lesley Wanjiku Kamamo" userId="S::lkamamo4971@conestogac.on.ca::dc94cc93-2698-4561-ba7e-f07289d8a3d8" providerId="AD" clId="Web-{6C9583C8-C6DC-98F0-D55B-EFA161ECBD36}" dt="2025-12-12T03:49:42.301" v="107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Lesley Wanjiku Kamamo" userId="S::lkamamo4971@conestogac.on.ca::dc94cc93-2698-4561-ba7e-f07289d8a3d8" providerId="AD" clId="Web-{6C9583C8-C6DC-98F0-D55B-EFA161ECBD36}" dt="2025-12-12T03:41:36.778" v="36"/>
          <ac:spMkLst>
            <pc:docMk/>
            <pc:sldMk cId="0" sldId="257"/>
            <ac:spMk id="3" creationId="{00000000-0000-0000-0000-000000000000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6.778" v="35"/>
          <ac:spMkLst>
            <pc:docMk/>
            <pc:sldMk cId="0" sldId="257"/>
            <ac:spMk id="8" creationId="{35C20509-E8C3-DAE7-DBDF-74DB843400D0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1:13.402" v="31"/>
          <ac:spMkLst>
            <pc:docMk/>
            <pc:sldMk cId="0" sldId="257"/>
            <ac:spMk id="9" creationId="{6E9B8B59-05F0-FD21-F32D-F863E71C50E9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6.778" v="35"/>
          <ac:spMkLst>
            <pc:docMk/>
            <pc:sldMk cId="0" sldId="257"/>
            <ac:spMk id="10" creationId="{9CC3D356-D6AF-9453-6614-4932F4974E0D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1:13.402" v="31"/>
          <ac:spMkLst>
            <pc:docMk/>
            <pc:sldMk cId="0" sldId="257"/>
            <ac:spMk id="11" creationId="{4450E073-11D9-9E61-5573-D3FD4850DCAD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6.778" v="35"/>
          <ac:spMkLst>
            <pc:docMk/>
            <pc:sldMk cId="0" sldId="257"/>
            <ac:spMk id="12" creationId="{50C42817-F298-39D5-FA1F-8D1086151E28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1:13.402" v="31"/>
          <ac:spMkLst>
            <pc:docMk/>
            <pc:sldMk cId="0" sldId="257"/>
            <ac:spMk id="13" creationId="{BF0D43BD-5C79-6BDA-A4AD-565AC3CB39D5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6.778" v="35"/>
          <ac:spMkLst>
            <pc:docMk/>
            <pc:sldMk cId="0" sldId="257"/>
            <ac:spMk id="14" creationId="{D078CEC1-1FB9-D93D-B5FA-004848144481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4.090" v="33"/>
          <ac:spMkLst>
            <pc:docMk/>
            <pc:sldMk cId="0" sldId="257"/>
            <ac:spMk id="15" creationId="{F8EAD54C-CBFE-0A30-8440-B88CE8B98A27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4.090" v="33"/>
          <ac:spMkLst>
            <pc:docMk/>
            <pc:sldMk cId="0" sldId="257"/>
            <ac:spMk id="16" creationId="{092D40DF-F728-34FE-F2FF-7691089078C1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4.090" v="33"/>
          <ac:spMkLst>
            <pc:docMk/>
            <pc:sldMk cId="0" sldId="257"/>
            <ac:spMk id="17" creationId="{7D8F65ED-75BE-208E-627A-D26D9226CCFA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4.090" v="33"/>
          <ac:spMkLst>
            <pc:docMk/>
            <pc:sldMk cId="0" sldId="257"/>
            <ac:spMk id="18" creationId="{B1477A1B-01F8-ACEA-E400-4142CA7B0D77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6.778" v="35"/>
          <ac:spMkLst>
            <pc:docMk/>
            <pc:sldMk cId="0" sldId="257"/>
            <ac:spMk id="21" creationId="{00000000-0000-0000-0000-000000000000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6.778" v="35"/>
          <ac:spMkLst>
            <pc:docMk/>
            <pc:sldMk cId="0" sldId="257"/>
            <ac:spMk id="22" creationId="{D0F11D63-911F-12FF-6618-2E8F10B8EBE3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1:36.778" v="35"/>
          <ac:spMkLst>
            <pc:docMk/>
            <pc:sldMk cId="0" sldId="257"/>
            <ac:spMk id="23" creationId="{8DF4149A-E9F6-8739-13E5-E9D656F9FEB2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2:31.263" v="41"/>
          <ac:spMkLst>
            <pc:docMk/>
            <pc:sldMk cId="0" sldId="257"/>
            <ac:spMk id="25" creationId="{00000000-0000-0000-0000-000000000000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2:04.607" v="37"/>
          <ac:spMkLst>
            <pc:docMk/>
            <pc:sldMk cId="0" sldId="257"/>
            <ac:spMk id="26" creationId="{E96ECD5E-E9E5-CBE7-8DD8-ACA37CDD4451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9:42.301" v="107"/>
          <ac:spMkLst>
            <pc:docMk/>
            <pc:sldMk cId="0" sldId="257"/>
            <ac:spMk id="27" creationId="{23A00C7B-D4AB-E0B0-DA41-3B9F4C65C8DD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9:42.301" v="107"/>
          <ac:spMkLst>
            <pc:docMk/>
            <pc:sldMk cId="0" sldId="257"/>
            <ac:spMk id="28" creationId="{FB120CF3-A88E-4EA1-FB49-BF92A2694E57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9:42.301" v="107"/>
          <ac:spMkLst>
            <pc:docMk/>
            <pc:sldMk cId="0" sldId="257"/>
            <ac:spMk id="29" creationId="{D7B04088-042C-A1FD-9F48-61B6FF0D6E18}"/>
          </ac:spMkLst>
        </pc:spChg>
        <pc:spChg chg="add del mod replId">
          <ac:chgData name="Lesley Wanjiku Kamamo" userId="S::lkamamo4971@conestogac.on.ca::dc94cc93-2698-4561-ba7e-f07289d8a3d8" providerId="AD" clId="Web-{6C9583C8-C6DC-98F0-D55B-EFA161ECBD36}" dt="2025-12-12T03:42:31.263" v="44"/>
          <ac:spMkLst>
            <pc:docMk/>
            <pc:sldMk cId="0" sldId="257"/>
            <ac:spMk id="31" creationId="{00000000-0000-0000-0000-000000000000}"/>
          </ac:spMkLst>
        </pc:spChg>
        <pc:spChg chg="add">
          <ac:chgData name="Lesley Wanjiku Kamamo" userId="S::lkamamo4971@conestogac.on.ca::dc94cc93-2698-4561-ba7e-f07289d8a3d8" providerId="AD" clId="Web-{6C9583C8-C6DC-98F0-D55B-EFA161ECBD36}" dt="2025-12-12T03:49:42.301" v="107"/>
          <ac:spMkLst>
            <pc:docMk/>
            <pc:sldMk cId="0" sldId="257"/>
            <ac:spMk id="38" creationId="{D8AFD15B-CF29-4306-884F-47675092F91F}"/>
          </ac:spMkLst>
        </pc:spChg>
        <pc:spChg chg="add">
          <ac:chgData name="Lesley Wanjiku Kamamo" userId="S::lkamamo4971@conestogac.on.ca::dc94cc93-2698-4561-ba7e-f07289d8a3d8" providerId="AD" clId="Web-{6C9583C8-C6DC-98F0-D55B-EFA161ECBD36}" dt="2025-12-12T03:49:42.301" v="107"/>
          <ac:spMkLst>
            <pc:docMk/>
            <pc:sldMk cId="0" sldId="257"/>
            <ac:spMk id="40" creationId="{96349AB3-1BD3-41E1-8979-1DBDCB5CDCF9}"/>
          </ac:spMkLst>
        </pc:spChg>
        <pc:grpChg chg="add">
          <ac:chgData name="Lesley Wanjiku Kamamo" userId="S::lkamamo4971@conestogac.on.ca::dc94cc93-2698-4561-ba7e-f07289d8a3d8" providerId="AD" clId="Web-{6C9583C8-C6DC-98F0-D55B-EFA161ECBD36}" dt="2025-12-12T03:49:42.301" v="107"/>
          <ac:grpSpMkLst>
            <pc:docMk/>
            <pc:sldMk cId="0" sldId="257"/>
            <ac:grpSpMk id="34" creationId="{16DBFAD4-B5FC-442B-A283-381B01B195F7}"/>
          </ac:grpSpMkLst>
        </pc:grpChg>
        <pc:grpChg chg="add">
          <ac:chgData name="Lesley Wanjiku Kamamo" userId="S::lkamamo4971@conestogac.on.ca::dc94cc93-2698-4561-ba7e-f07289d8a3d8" providerId="AD" clId="Web-{6C9583C8-C6DC-98F0-D55B-EFA161ECBD36}" dt="2025-12-12T03:49:42.301" v="107"/>
          <ac:grpSpMkLst>
            <pc:docMk/>
            <pc:sldMk cId="0" sldId="257"/>
            <ac:grpSpMk id="42" creationId="{54CA915D-BDF0-41F8-B00E-FB186EFF7BD6}"/>
          </ac:grpSpMkLst>
        </pc:grpChg>
        <pc:graphicFrameChg chg="add del">
          <ac:chgData name="Lesley Wanjiku Kamamo" userId="S::lkamamo4971@conestogac.on.ca::dc94cc93-2698-4561-ba7e-f07289d8a3d8" providerId="AD" clId="Web-{6C9583C8-C6DC-98F0-D55B-EFA161ECBD36}" dt="2025-12-12T03:41:13.402" v="31"/>
          <ac:graphicFrameMkLst>
            <pc:docMk/>
            <pc:sldMk cId="0" sldId="257"/>
            <ac:graphicFrameMk id="5" creationId="{EBE1814E-45E9-2CE8-6B63-F224FA53A204}"/>
          </ac:graphicFrameMkLst>
        </pc:graphicFrameChg>
        <pc:graphicFrameChg chg="add del mod">
          <ac:chgData name="Lesley Wanjiku Kamamo" userId="S::lkamamo4971@conestogac.on.ca::dc94cc93-2698-4561-ba7e-f07289d8a3d8" providerId="AD" clId="Web-{6C9583C8-C6DC-98F0-D55B-EFA161ECBD36}" dt="2025-12-12T03:41:34.090" v="33"/>
          <ac:graphicFrameMkLst>
            <pc:docMk/>
            <pc:sldMk cId="0" sldId="257"/>
            <ac:graphicFrameMk id="19" creationId="{EF745948-3FFE-FF77-DA19-42BC54E52E7D}"/>
          </ac:graphicFrameMkLst>
        </pc:graphicFrameChg>
        <pc:picChg chg="add mod ord">
          <ac:chgData name="Lesley Wanjiku Kamamo" userId="S::lkamamo4971@conestogac.on.ca::dc94cc93-2698-4561-ba7e-f07289d8a3d8" providerId="AD" clId="Web-{6C9583C8-C6DC-98F0-D55B-EFA161ECBD36}" dt="2025-12-12T03:49:42.301" v="107"/>
          <ac:picMkLst>
            <pc:docMk/>
            <pc:sldMk cId="0" sldId="257"/>
            <ac:picMk id="24" creationId="{C2A55239-A2FF-DE02-1613-2B5381F675FA}"/>
          </ac:picMkLst>
        </pc:picChg>
      </pc:sldChg>
      <pc:sldChg chg="addSp delSp modSp mod setBg modClrScheme chgLayout">
        <pc:chgData name="Lesley Wanjiku Kamamo" userId="S::lkamamo4971@conestogac.on.ca::dc94cc93-2698-4561-ba7e-f07289d8a3d8" providerId="AD" clId="Web-{6C9583C8-C6DC-98F0-D55B-EFA161ECBD36}" dt="2025-12-12T03:49:29.301" v="106"/>
        <pc:sldMkLst>
          <pc:docMk/>
          <pc:sldMk cId="0" sldId="258"/>
        </pc:sldMkLst>
        <pc:spChg chg="mod ord">
          <ac:chgData name="Lesley Wanjiku Kamamo" userId="S::lkamamo4971@conestogac.on.ca::dc94cc93-2698-4561-ba7e-f07289d8a3d8" providerId="AD" clId="Web-{6C9583C8-C6DC-98F0-D55B-EFA161ECBD36}" dt="2025-12-12T03:49:29.301" v="106"/>
          <ac:spMkLst>
            <pc:docMk/>
            <pc:sldMk cId="0" sldId="258"/>
            <ac:spMk id="2" creationId="{00000000-0000-0000-0000-000000000000}"/>
          </ac:spMkLst>
        </pc:spChg>
        <pc:spChg chg="del mod ord">
          <ac:chgData name="Lesley Wanjiku Kamamo" userId="S::lkamamo4971@conestogac.on.ca::dc94cc93-2698-4561-ba7e-f07289d8a3d8" providerId="AD" clId="Web-{6C9583C8-C6DC-98F0-D55B-EFA161ECBD36}" dt="2025-12-12T03:49:29.301" v="106"/>
          <ac:spMkLst>
            <pc:docMk/>
            <pc:sldMk cId="0" sldId="258"/>
            <ac:spMk id="3" creationId="{00000000-0000-0000-0000-000000000000}"/>
          </ac:spMkLst>
        </pc:spChg>
        <pc:spChg chg="add">
          <ac:chgData name="Lesley Wanjiku Kamamo" userId="S::lkamamo4971@conestogac.on.ca::dc94cc93-2698-4561-ba7e-f07289d8a3d8" providerId="AD" clId="Web-{6C9583C8-C6DC-98F0-D55B-EFA161ECBD36}" dt="2025-12-12T03:49:29.301" v="106"/>
          <ac:spMkLst>
            <pc:docMk/>
            <pc:sldMk cId="0" sldId="258"/>
            <ac:spMk id="9" creationId="{3FD711E9-7F79-40A9-8D9E-4AE293C154A5}"/>
          </ac:spMkLst>
        </pc:spChg>
        <pc:graphicFrameChg chg="add">
          <ac:chgData name="Lesley Wanjiku Kamamo" userId="S::lkamamo4971@conestogac.on.ca::dc94cc93-2698-4561-ba7e-f07289d8a3d8" providerId="AD" clId="Web-{6C9583C8-C6DC-98F0-D55B-EFA161ECBD36}" dt="2025-12-12T03:49:29.301" v="106"/>
          <ac:graphicFrameMkLst>
            <pc:docMk/>
            <pc:sldMk cId="0" sldId="258"/>
            <ac:graphicFrameMk id="5" creationId="{831E045F-84CE-DBE3-CB60-B01D7FED5787}"/>
          </ac:graphicFrameMkLst>
        </pc:graphicFrameChg>
      </pc:sldChg>
      <pc:sldChg chg="addSp modSp mod setBg modClrScheme chgLayout">
        <pc:chgData name="Lesley Wanjiku Kamamo" userId="S::lkamamo4971@conestogac.on.ca::dc94cc93-2698-4561-ba7e-f07289d8a3d8" providerId="AD" clId="Web-{6C9583C8-C6DC-98F0-D55B-EFA161ECBD36}" dt="2025-12-12T03:51:33.380" v="118" actId="14100"/>
        <pc:sldMkLst>
          <pc:docMk/>
          <pc:sldMk cId="0" sldId="259"/>
        </pc:sldMkLst>
        <pc:spChg chg="mod ord">
          <ac:chgData name="Lesley Wanjiku Kamamo" userId="S::lkamamo4971@conestogac.on.ca::dc94cc93-2698-4561-ba7e-f07289d8a3d8" providerId="AD" clId="Web-{6C9583C8-C6DC-98F0-D55B-EFA161ECBD36}" dt="2025-12-12T03:50:52.770" v="110"/>
          <ac:spMkLst>
            <pc:docMk/>
            <pc:sldMk cId="0" sldId="259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51:17.161" v="114" actId="1076"/>
          <ac:spMkLst>
            <pc:docMk/>
            <pc:sldMk cId="0" sldId="259"/>
            <ac:spMk id="3" creationId="{00000000-0000-0000-0000-000000000000}"/>
          </ac:spMkLst>
        </pc:spChg>
        <pc:picChg chg="add mod">
          <ac:chgData name="Lesley Wanjiku Kamamo" userId="S::lkamamo4971@conestogac.on.ca::dc94cc93-2698-4561-ba7e-f07289d8a3d8" providerId="AD" clId="Web-{6C9583C8-C6DC-98F0-D55B-EFA161ECBD36}" dt="2025-12-12T03:51:26.067" v="116" actId="14100"/>
          <ac:picMkLst>
            <pc:docMk/>
            <pc:sldMk cId="0" sldId="259"/>
            <ac:picMk id="4" creationId="{BF634DF3-B46A-61FC-707D-256782309779}"/>
          </ac:picMkLst>
        </pc:picChg>
        <pc:picChg chg="add mod">
          <ac:chgData name="Lesley Wanjiku Kamamo" userId="S::lkamamo4971@conestogac.on.ca::dc94cc93-2698-4561-ba7e-f07289d8a3d8" providerId="AD" clId="Web-{6C9583C8-C6DC-98F0-D55B-EFA161ECBD36}" dt="2025-12-12T03:51:33.380" v="118" actId="14100"/>
          <ac:picMkLst>
            <pc:docMk/>
            <pc:sldMk cId="0" sldId="259"/>
            <ac:picMk id="5" creationId="{EAC62CF4-86E5-F954-30B3-2CCAA52B41B2}"/>
          </ac:picMkLst>
        </pc:picChg>
      </pc:sldChg>
      <pc:sldChg chg="addSp modSp mod setBg modClrScheme chgLayout">
        <pc:chgData name="Lesley Wanjiku Kamamo" userId="S::lkamamo4971@conestogac.on.ca::dc94cc93-2698-4561-ba7e-f07289d8a3d8" providerId="AD" clId="Web-{6C9583C8-C6DC-98F0-D55B-EFA161ECBD36}" dt="2025-12-12T03:57:20.740" v="136" actId="20577"/>
        <pc:sldMkLst>
          <pc:docMk/>
          <pc:sldMk cId="0" sldId="260"/>
        </pc:sldMkLst>
        <pc:spChg chg="mod ord">
          <ac:chgData name="Lesley Wanjiku Kamamo" userId="S::lkamamo4971@conestogac.on.ca::dc94cc93-2698-4561-ba7e-f07289d8a3d8" providerId="AD" clId="Web-{6C9583C8-C6DC-98F0-D55B-EFA161ECBD36}" dt="2025-12-12T03:55:07.896" v="121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57:20.740" v="136" actId="20577"/>
          <ac:spMkLst>
            <pc:docMk/>
            <pc:sldMk cId="0" sldId="260"/>
            <ac:spMk id="3" creationId="{00000000-0000-0000-0000-000000000000}"/>
          </ac:spMkLst>
        </pc:spChg>
        <pc:spChg chg="add">
          <ac:chgData name="Lesley Wanjiku Kamamo" userId="S::lkamamo4971@conestogac.on.ca::dc94cc93-2698-4561-ba7e-f07289d8a3d8" providerId="AD" clId="Web-{6C9583C8-C6DC-98F0-D55B-EFA161ECBD36}" dt="2025-12-12T03:55:07.896" v="121"/>
          <ac:spMkLst>
            <pc:docMk/>
            <pc:sldMk cId="0" sldId="260"/>
            <ac:spMk id="9" creationId="{CAC6F186-990E-4A9E-9C75-88580953E2D2}"/>
          </ac:spMkLst>
        </pc:spChg>
        <pc:picChg chg="add mod">
          <ac:chgData name="Lesley Wanjiku Kamamo" userId="S::lkamamo4971@conestogac.on.ca::dc94cc93-2698-4561-ba7e-f07289d8a3d8" providerId="AD" clId="Web-{6C9583C8-C6DC-98F0-D55B-EFA161ECBD36}" dt="2025-12-12T03:56:41.240" v="126" actId="14100"/>
          <ac:picMkLst>
            <pc:docMk/>
            <pc:sldMk cId="0" sldId="260"/>
            <ac:picMk id="4" creationId="{2B034B24-8473-8FE5-D1C0-BDB9D7C7B53C}"/>
          </ac:picMkLst>
        </pc:picChg>
      </pc:sldChg>
      <pc:sldChg chg="addSp delSp modSp mod setBg modClrScheme delDesignElem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61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1"/>
            <ac:spMk id="2" creationId="{00000000-0000-0000-0000-000000000000}"/>
          </ac:spMkLst>
        </pc:spChg>
        <pc:spChg chg="del">
          <ac:chgData name="Lesley Wanjiku Kamamo" userId="S::lkamamo4971@conestogac.on.ca::dc94cc93-2698-4561-ba7e-f07289d8a3d8" providerId="AD" clId="Web-{6C9583C8-C6DC-98F0-D55B-EFA161ECBD36}" dt="2025-12-12T03:35:27.494" v="0"/>
          <ac:spMkLst>
            <pc:docMk/>
            <pc:sldMk cId="0" sldId="261"/>
            <ac:spMk id="3" creationId="{00000000-0000-0000-0000-000000000000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39:52.808" v="14"/>
          <ac:spMkLst>
            <pc:docMk/>
            <pc:sldMk cId="0" sldId="261"/>
            <ac:spMk id="9" creationId="{2659FDB4-FCBE-4A89-B46D-43D4FA54464D}"/>
          </ac:spMkLst>
        </pc:spChg>
        <pc:graphicFrameChg chg="add mod ord">
          <ac:chgData name="Lesley Wanjiku Kamamo" userId="S::lkamamo4971@conestogac.on.ca::dc94cc93-2698-4561-ba7e-f07289d8a3d8" providerId="AD" clId="Web-{6C9583C8-C6DC-98F0-D55B-EFA161ECBD36}" dt="2025-12-12T03:46:41.455" v="63"/>
          <ac:graphicFrameMkLst>
            <pc:docMk/>
            <pc:sldMk cId="0" sldId="261"/>
            <ac:graphicFrameMk id="5" creationId="{67F1EC2E-8D49-7954-A62F-D9B91F38F916}"/>
          </ac:graphicFrameMkLst>
        </pc:graphicFrameChg>
        <pc:cxnChg chg="add del">
          <ac:chgData name="Lesley Wanjiku Kamamo" userId="S::lkamamo4971@conestogac.on.ca::dc94cc93-2698-4561-ba7e-f07289d8a3d8" providerId="AD" clId="Web-{6C9583C8-C6DC-98F0-D55B-EFA161ECBD36}" dt="2025-12-12T03:39:52.808" v="14"/>
          <ac:cxnSpMkLst>
            <pc:docMk/>
            <pc:sldMk cId="0" sldId="261"/>
            <ac:cxnSpMk id="11" creationId="{C8F51B3F-8331-4E4A-AE96-D47B1006EEAD}"/>
          </ac:cxnSpMkLst>
        </pc:cxn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62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2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2"/>
            <ac:spMk id="3" creationId="{00000000-0000-0000-0000-000000000000}"/>
          </ac:spMkLst>
        </pc:sp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63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3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3"/>
            <ac:spMk id="3" creationId="{00000000-0000-0000-0000-000000000000}"/>
          </ac:spMkLst>
        </pc:sp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64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4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4"/>
            <ac:spMk id="3" creationId="{00000000-0000-0000-0000-000000000000}"/>
          </ac:spMkLst>
        </pc:sp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65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5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5"/>
            <ac:spMk id="3" creationId="{00000000-0000-0000-0000-000000000000}"/>
          </ac:spMkLst>
        </pc:sp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66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6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6"/>
            <ac:spMk id="3" creationId="{00000000-0000-0000-0000-000000000000}"/>
          </ac:spMkLst>
        </pc:sp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67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7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7"/>
            <ac:spMk id="3" creationId="{00000000-0000-0000-0000-000000000000}"/>
          </ac:spMkLst>
        </pc:sp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68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8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8"/>
            <ac:spMk id="3" creationId="{00000000-0000-0000-0000-000000000000}"/>
          </ac:spMkLst>
        </pc:sp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69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9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69"/>
            <ac:spMk id="3" creationId="{00000000-0000-0000-0000-000000000000}"/>
          </ac:spMkLst>
        </pc:sp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70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70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70"/>
            <ac:spMk id="3" creationId="{00000000-0000-0000-0000-000000000000}"/>
          </ac:spMkLst>
        </pc:spChg>
      </pc:sldChg>
      <pc:sldChg chg="modSp mod modClrScheme chgLayout">
        <pc:chgData name="Lesley Wanjiku Kamamo" userId="S::lkamamo4971@conestogac.on.ca::dc94cc93-2698-4561-ba7e-f07289d8a3d8" providerId="AD" clId="Web-{6C9583C8-C6DC-98F0-D55B-EFA161ECBD36}" dt="2025-12-12T03:46:41.455" v="63"/>
        <pc:sldMkLst>
          <pc:docMk/>
          <pc:sldMk cId="0" sldId="271"/>
        </pc:sldMkLst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71"/>
            <ac:spMk id="2" creationId="{00000000-0000-0000-0000-000000000000}"/>
          </ac:spMkLst>
        </pc:spChg>
        <pc:spChg chg="mod ord">
          <ac:chgData name="Lesley Wanjiku Kamamo" userId="S::lkamamo4971@conestogac.on.ca::dc94cc93-2698-4561-ba7e-f07289d8a3d8" providerId="AD" clId="Web-{6C9583C8-C6DC-98F0-D55B-EFA161ECBD36}" dt="2025-12-12T03:46:41.455" v="63"/>
          <ac:spMkLst>
            <pc:docMk/>
            <pc:sldMk cId="0" sldId="271"/>
            <ac:spMk id="3" creationId="{00000000-0000-0000-0000-000000000000}"/>
          </ac:spMkLst>
        </pc:spChg>
      </pc:sldChg>
      <pc:sldChg chg="addSp delSp modSp new mod ord setBg modClrScheme delDesignElem chgLayout">
        <pc:chgData name="Lesley Wanjiku Kamamo" userId="S::lkamamo4971@conestogac.on.ca::dc94cc93-2698-4561-ba7e-f07289d8a3d8" providerId="AD" clId="Web-{6C9583C8-C6DC-98F0-D55B-EFA161ECBD36}" dt="2025-12-12T03:48:46.707" v="105" actId="20577"/>
        <pc:sldMkLst>
          <pc:docMk/>
          <pc:sldMk cId="2031925862" sldId="272"/>
        </pc:sldMkLst>
        <pc:spChg chg="mod ord">
          <ac:chgData name="Lesley Wanjiku Kamamo" userId="S::lkamamo4971@conestogac.on.ca::dc94cc93-2698-4561-ba7e-f07289d8a3d8" providerId="AD" clId="Web-{6C9583C8-C6DC-98F0-D55B-EFA161ECBD36}" dt="2025-12-12T03:47:36.315" v="70"/>
          <ac:spMkLst>
            <pc:docMk/>
            <pc:sldMk cId="2031925862" sldId="272"/>
            <ac:spMk id="2" creationId="{49491B68-3051-977B-2631-9626CA44B676}"/>
          </ac:spMkLst>
        </pc:spChg>
        <pc:spChg chg="del">
          <ac:chgData name="Lesley Wanjiku Kamamo" userId="S::lkamamo4971@conestogac.on.ca::dc94cc93-2698-4561-ba7e-f07289d8a3d8" providerId="AD" clId="Web-{6C9583C8-C6DC-98F0-D55B-EFA161ECBD36}" dt="2025-12-12T03:39:43.370" v="13"/>
          <ac:spMkLst>
            <pc:docMk/>
            <pc:sldMk cId="2031925862" sldId="272"/>
            <ac:spMk id="3" creationId="{16BEBE78-6566-B50A-AA7F-C7B10926690D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5:13.454" v="53"/>
          <ac:spMkLst>
            <pc:docMk/>
            <pc:sldMk cId="2031925862" sldId="272"/>
            <ac:spMk id="12" creationId="{1A64E16B-9064-1D9A-0F0E-03E2D83E6C3D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5:13.454" v="53"/>
          <ac:spMkLst>
            <pc:docMk/>
            <pc:sldMk cId="2031925862" sldId="272"/>
            <ac:spMk id="14" creationId="{B81E4D92-8616-AB48-F74F-EBEC2C15260C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5:13.454" v="53"/>
          <ac:spMkLst>
            <pc:docMk/>
            <pc:sldMk cId="2031925862" sldId="272"/>
            <ac:spMk id="16" creationId="{9149FBD5-FC93-93B0-6972-6D3936C89EC8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5:13.454" v="53"/>
          <ac:spMkLst>
            <pc:docMk/>
            <pc:sldMk cId="2031925862" sldId="272"/>
            <ac:spMk id="18" creationId="{B65AC696-43D4-9B07-68EF-F8F4690F7DA6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5:13.454" v="53"/>
          <ac:spMkLst>
            <pc:docMk/>
            <pc:sldMk cId="2031925862" sldId="272"/>
            <ac:spMk id="20" creationId="{D9393109-2BE6-C272-B09D-083527287D2B}"/>
          </ac:spMkLst>
        </pc:spChg>
        <pc:spChg chg="add del mod">
          <ac:chgData name="Lesley Wanjiku Kamamo" userId="S::lkamamo4971@conestogac.on.ca::dc94cc93-2698-4561-ba7e-f07289d8a3d8" providerId="AD" clId="Web-{6C9583C8-C6DC-98F0-D55B-EFA161ECBD36}" dt="2025-12-12T03:45:13.454" v="53"/>
          <ac:spMkLst>
            <pc:docMk/>
            <pc:sldMk cId="2031925862" sldId="272"/>
            <ac:spMk id="22" creationId="{4359F845-47C4-A6BE-44C9-D51D485283B2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8:46.707" v="105" actId="20577"/>
          <ac:spMkLst>
            <pc:docMk/>
            <pc:sldMk cId="2031925862" sldId="272"/>
            <ac:spMk id="24" creationId="{7C550595-9792-348C-B82F-8706B5A7D58B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7:36.315" v="70"/>
          <ac:spMkLst>
            <pc:docMk/>
            <pc:sldMk cId="2031925862" sldId="272"/>
            <ac:spMk id="25" creationId="{52205845-66CE-3B28-6AFC-AAC8BB8E5F6C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7:36.315" v="70"/>
          <ac:spMkLst>
            <pc:docMk/>
            <pc:sldMk cId="2031925862" sldId="272"/>
            <ac:spMk id="26" creationId="{3A6B7092-25E0-3D44-3F73-AC3AF2B01FCE}"/>
          </ac:spMkLst>
        </pc:spChg>
        <pc:spChg chg="add mod ord">
          <ac:chgData name="Lesley Wanjiku Kamamo" userId="S::lkamamo4971@conestogac.on.ca::dc94cc93-2698-4561-ba7e-f07289d8a3d8" providerId="AD" clId="Web-{6C9583C8-C6DC-98F0-D55B-EFA161ECBD36}" dt="2025-12-12T03:47:36.315" v="70"/>
          <ac:spMkLst>
            <pc:docMk/>
            <pc:sldMk cId="2031925862" sldId="272"/>
            <ac:spMk id="27" creationId="{FD55A149-2740-6E01-FC14-C7B227510C81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7:14.706" v="65"/>
          <ac:spMkLst>
            <pc:docMk/>
            <pc:sldMk cId="2031925862" sldId="272"/>
            <ac:spMk id="36" creationId="{E009DD9B-5EE2-4C0D-8B2B-351C8C102205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7:14.706" v="65"/>
          <ac:spMkLst>
            <pc:docMk/>
            <pc:sldMk cId="2031925862" sldId="272"/>
            <ac:spMk id="40" creationId="{D68803C4-E159-4360-B7BB-74205C8F782D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7:14.706" v="65"/>
          <ac:spMkLst>
            <pc:docMk/>
            <pc:sldMk cId="2031925862" sldId="272"/>
            <ac:spMk id="42" creationId="{504B0465-3B07-49BF-BEA7-D81476246293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7:14.706" v="65"/>
          <ac:spMkLst>
            <pc:docMk/>
            <pc:sldMk cId="2031925862" sldId="272"/>
            <ac:spMk id="44" creationId="{49B7FFA5-14CB-4A4F-9BCC-CA3AA5D9D276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7:14.706" v="65"/>
          <ac:spMkLst>
            <pc:docMk/>
            <pc:sldMk cId="2031925862" sldId="272"/>
            <ac:spMk id="46" creationId="{04E48745-7512-4EC2-9E20-9092D12150CA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7:19.174" v="67"/>
          <ac:spMkLst>
            <pc:docMk/>
            <pc:sldMk cId="2031925862" sldId="272"/>
            <ac:spMk id="49" creationId="{D8AFD15B-CF29-4306-884F-47675092F91F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7:19.174" v="67"/>
          <ac:spMkLst>
            <pc:docMk/>
            <pc:sldMk cId="2031925862" sldId="272"/>
            <ac:spMk id="50" creationId="{96349AB3-1BD3-41E1-8979-1DBDCB5CDCF9}"/>
          </ac:spMkLst>
        </pc:spChg>
        <pc:spChg chg="add del">
          <ac:chgData name="Lesley Wanjiku Kamamo" userId="S::lkamamo4971@conestogac.on.ca::dc94cc93-2698-4561-ba7e-f07289d8a3d8" providerId="AD" clId="Web-{6C9583C8-C6DC-98F0-D55B-EFA161ECBD36}" dt="2025-12-12T03:47:36.253" v="69"/>
          <ac:spMkLst>
            <pc:docMk/>
            <pc:sldMk cId="2031925862" sldId="272"/>
            <ac:spMk id="55" creationId="{89C8D586-1ECD-4981-BED2-97336112C0AD}"/>
          </ac:spMkLst>
        </pc:spChg>
        <pc:spChg chg="add">
          <ac:chgData name="Lesley Wanjiku Kamamo" userId="S::lkamamo4971@conestogac.on.ca::dc94cc93-2698-4561-ba7e-f07289d8a3d8" providerId="AD" clId="Web-{6C9583C8-C6DC-98F0-D55B-EFA161ECBD36}" dt="2025-12-12T03:47:36.315" v="70"/>
          <ac:spMkLst>
            <pc:docMk/>
            <pc:sldMk cId="2031925862" sldId="272"/>
            <ac:spMk id="61" creationId="{E720DB99-7745-4E75-9D96-AAB6D55C531E}"/>
          </ac:spMkLst>
        </pc:spChg>
        <pc:spChg chg="add">
          <ac:chgData name="Lesley Wanjiku Kamamo" userId="S::lkamamo4971@conestogac.on.ca::dc94cc93-2698-4561-ba7e-f07289d8a3d8" providerId="AD" clId="Web-{6C9583C8-C6DC-98F0-D55B-EFA161ECBD36}" dt="2025-12-12T03:47:36.315" v="70"/>
          <ac:spMkLst>
            <pc:docMk/>
            <pc:sldMk cId="2031925862" sldId="272"/>
            <ac:spMk id="62" creationId="{D68803C4-E159-4360-B7BB-74205C8F782D}"/>
          </ac:spMkLst>
        </pc:spChg>
        <pc:spChg chg="add">
          <ac:chgData name="Lesley Wanjiku Kamamo" userId="S::lkamamo4971@conestogac.on.ca::dc94cc93-2698-4561-ba7e-f07289d8a3d8" providerId="AD" clId="Web-{6C9583C8-C6DC-98F0-D55B-EFA161ECBD36}" dt="2025-12-12T03:47:36.315" v="70"/>
          <ac:spMkLst>
            <pc:docMk/>
            <pc:sldMk cId="2031925862" sldId="272"/>
            <ac:spMk id="63" creationId="{504B0465-3B07-49BF-BEA7-D81476246293}"/>
          </ac:spMkLst>
        </pc:spChg>
        <pc:spChg chg="add">
          <ac:chgData name="Lesley Wanjiku Kamamo" userId="S::lkamamo4971@conestogac.on.ca::dc94cc93-2698-4561-ba7e-f07289d8a3d8" providerId="AD" clId="Web-{6C9583C8-C6DC-98F0-D55B-EFA161ECBD36}" dt="2025-12-12T03:47:36.315" v="70"/>
          <ac:spMkLst>
            <pc:docMk/>
            <pc:sldMk cId="2031925862" sldId="272"/>
            <ac:spMk id="64" creationId="{49B7FFA5-14CB-4A4F-9BCC-CA3AA5D9D276}"/>
          </ac:spMkLst>
        </pc:spChg>
        <pc:spChg chg="add">
          <ac:chgData name="Lesley Wanjiku Kamamo" userId="S::lkamamo4971@conestogac.on.ca::dc94cc93-2698-4561-ba7e-f07289d8a3d8" providerId="AD" clId="Web-{6C9583C8-C6DC-98F0-D55B-EFA161ECBD36}" dt="2025-12-12T03:47:36.315" v="70"/>
          <ac:spMkLst>
            <pc:docMk/>
            <pc:sldMk cId="2031925862" sldId="272"/>
            <ac:spMk id="65" creationId="{04E48745-7512-4EC2-9E20-9092D12150CA}"/>
          </ac:spMkLst>
        </pc:spChg>
        <pc:grpChg chg="add del">
          <ac:chgData name="Lesley Wanjiku Kamamo" userId="S::lkamamo4971@conestogac.on.ca::dc94cc93-2698-4561-ba7e-f07289d8a3d8" providerId="AD" clId="Web-{6C9583C8-C6DC-98F0-D55B-EFA161ECBD36}" dt="2025-12-12T03:39:52.808" v="14"/>
          <ac:grpSpMkLst>
            <pc:docMk/>
            <pc:sldMk cId="2031925862" sldId="272"/>
            <ac:grpSpMk id="10" creationId="{03C6F4E6-30A1-4F63-C8CC-028750B5AACD}"/>
          </ac:grpSpMkLst>
        </pc:grpChg>
        <pc:grpChg chg="add del">
          <ac:chgData name="Lesley Wanjiku Kamamo" userId="S::lkamamo4971@conestogac.on.ca::dc94cc93-2698-4561-ba7e-f07289d8a3d8" providerId="AD" clId="Web-{6C9583C8-C6DC-98F0-D55B-EFA161ECBD36}" dt="2025-12-12T03:47:19.174" v="67"/>
          <ac:grpSpMkLst>
            <pc:docMk/>
            <pc:sldMk cId="2031925862" sldId="272"/>
            <ac:grpSpMk id="48" creationId="{16DBFAD4-B5FC-442B-A283-381B01B195F7}"/>
          </ac:grpSpMkLst>
        </pc:grpChg>
        <pc:grpChg chg="add del">
          <ac:chgData name="Lesley Wanjiku Kamamo" userId="S::lkamamo4971@conestogac.on.ca::dc94cc93-2698-4561-ba7e-f07289d8a3d8" providerId="AD" clId="Web-{6C9583C8-C6DC-98F0-D55B-EFA161ECBD36}" dt="2025-12-12T03:47:19.174" v="67"/>
          <ac:grpSpMkLst>
            <pc:docMk/>
            <pc:sldMk cId="2031925862" sldId="272"/>
            <ac:grpSpMk id="51" creationId="{54CA915D-BDF0-41F8-B00E-FB186EFF7BD6}"/>
          </ac:grpSpMkLst>
        </pc:grpChg>
        <pc:grpChg chg="add del">
          <ac:chgData name="Lesley Wanjiku Kamamo" userId="S::lkamamo4971@conestogac.on.ca::dc94cc93-2698-4561-ba7e-f07289d8a3d8" providerId="AD" clId="Web-{6C9583C8-C6DC-98F0-D55B-EFA161ECBD36}" dt="2025-12-12T03:47:36.253" v="69"/>
          <ac:grpSpMkLst>
            <pc:docMk/>
            <pc:sldMk cId="2031925862" sldId="272"/>
            <ac:grpSpMk id="54" creationId="{16DBFAD4-B5FC-442B-A283-381B01B195F7}"/>
          </ac:grpSpMkLst>
        </pc:grpChg>
        <pc:grpChg chg="add del">
          <ac:chgData name="Lesley Wanjiku Kamamo" userId="S::lkamamo4971@conestogac.on.ca::dc94cc93-2698-4561-ba7e-f07289d8a3d8" providerId="AD" clId="Web-{6C9583C8-C6DC-98F0-D55B-EFA161ECBD36}" dt="2025-12-12T03:47:36.253" v="69"/>
          <ac:grpSpMkLst>
            <pc:docMk/>
            <pc:sldMk cId="2031925862" sldId="272"/>
            <ac:grpSpMk id="56" creationId="{AF001A23-2767-4A31-BD30-56112DE9527E}"/>
          </ac:grpSpMkLst>
        </pc:grpChg>
        <pc:picChg chg="add mod ord">
          <ac:chgData name="Lesley Wanjiku Kamamo" userId="S::lkamamo4971@conestogac.on.ca::dc94cc93-2698-4561-ba7e-f07289d8a3d8" providerId="AD" clId="Web-{6C9583C8-C6DC-98F0-D55B-EFA161ECBD36}" dt="2025-12-12T03:47:36.253" v="69"/>
          <ac:picMkLst>
            <pc:docMk/>
            <pc:sldMk cId="2031925862" sldId="272"/>
            <ac:picMk id="7" creationId="{4C67548D-E02B-63E0-BBEF-624859FD8DDE}"/>
          </ac:picMkLst>
        </pc:picChg>
      </pc:sldChg>
      <pc:sldMasterChg chg="del delSldLayout">
        <pc:chgData name="Lesley Wanjiku Kamamo" userId="S::lkamamo4971@conestogac.on.ca::dc94cc93-2698-4561-ba7e-f07289d8a3d8" providerId="AD" clId="Web-{6C9583C8-C6DC-98F0-D55B-EFA161ECBD36}" dt="2025-12-12T03:39:52.808" v="14"/>
        <pc:sldMasterMkLst>
          <pc:docMk/>
          <pc:sldMasterMk cId="2209977519" sldId="2147483648"/>
        </pc:sldMasterMkLst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3168075583" sldId="2147483649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2614314258" sldId="2147483650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960648375" sldId="2147483651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2782244947" sldId="2147483652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990158736" sldId="2147483653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727027711" sldId="2147483654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1212999818" sldId="2147483655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1840726560" sldId="2147483656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3889236939" sldId="2147483657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2910927964" sldId="2147483658"/>
          </pc:sldLayoutMkLst>
        </pc:sldLayoutChg>
        <pc:sldLayoutChg chg="del">
          <pc:chgData name="Lesley Wanjiku Kamamo" userId="S::lkamamo4971@conestogac.on.ca::dc94cc93-2698-4561-ba7e-f07289d8a3d8" providerId="AD" clId="Web-{6C9583C8-C6DC-98F0-D55B-EFA161ECBD36}" dt="2025-12-12T03:39:52.808" v="14"/>
          <pc:sldLayoutMkLst>
            <pc:docMk/>
            <pc:sldMasterMk cId="2209977519" sldId="2147483648"/>
            <pc:sldLayoutMk cId="3612223792" sldId="2147483659"/>
          </pc:sldLayoutMkLst>
        </pc:sldLayoutChg>
      </pc:sldMasterChg>
      <pc:sldMasterChg chg="add del addSldLayout delSldLayout modSldLayout">
        <pc:chgData name="Lesley Wanjiku Kamamo" userId="S::lkamamo4971@conestogac.on.ca::dc94cc93-2698-4561-ba7e-f07289d8a3d8" providerId="AD" clId="Web-{6C9583C8-C6DC-98F0-D55B-EFA161ECBD36}" dt="2025-12-12T03:46:16.205" v="59"/>
        <pc:sldMasterMkLst>
          <pc:docMk/>
          <pc:sldMasterMk cId="3710447849" sldId="2147483660"/>
        </pc:sldMasterMkLst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2804236324" sldId="2147483661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1605348789" sldId="2147483662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3622079798" sldId="2147483663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566813542" sldId="2147483664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3301214288" sldId="2147483665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2070843456" sldId="2147483666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1908745692" sldId="2147483667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2694579601" sldId="2147483668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1364657791" sldId="2147483669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54071668" sldId="2147483670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16.205" v="59"/>
          <pc:sldLayoutMkLst>
            <pc:docMk/>
            <pc:sldMasterMk cId="3710447849" sldId="2147483660"/>
            <pc:sldLayoutMk cId="1013203224" sldId="2147483671"/>
          </pc:sldLayoutMkLst>
        </pc:sldLayoutChg>
      </pc:sldMasterChg>
      <pc:sldMasterChg chg="add del addSldLayout delSldLayout modSldLayout">
        <pc:chgData name="Lesley Wanjiku Kamamo" userId="S::lkamamo4971@conestogac.on.ca::dc94cc93-2698-4561-ba7e-f07289d8a3d8" providerId="AD" clId="Web-{6C9583C8-C6DC-98F0-D55B-EFA161ECBD36}" dt="2025-12-12T03:46:21.752" v="60"/>
        <pc:sldMasterMkLst>
          <pc:docMk/>
          <pc:sldMasterMk cId="2205994717" sldId="2147483672"/>
        </pc:sldMasterMkLst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360380945" sldId="2147483673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3303852939" sldId="2147483674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473970452" sldId="2147483675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4292438896" sldId="2147483676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3119532889" sldId="2147483677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316263239" sldId="2147483678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3103468782" sldId="2147483679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428079826" sldId="2147483680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3404335673" sldId="2147483681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4287786158" sldId="2147483682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1.752" v="60"/>
          <pc:sldLayoutMkLst>
            <pc:docMk/>
            <pc:sldMasterMk cId="2205994717" sldId="2147483672"/>
            <pc:sldLayoutMk cId="114027611" sldId="2147483683"/>
          </pc:sldLayoutMkLst>
        </pc:sldLayoutChg>
      </pc:sldMasterChg>
      <pc:sldMasterChg chg="add del addSldLayout delSldLayout modSldLayout">
        <pc:chgData name="Lesley Wanjiku Kamamo" userId="S::lkamamo4971@conestogac.on.ca::dc94cc93-2698-4561-ba7e-f07289d8a3d8" providerId="AD" clId="Web-{6C9583C8-C6DC-98F0-D55B-EFA161ECBD36}" dt="2025-12-12T03:46:28.143" v="61"/>
        <pc:sldMasterMkLst>
          <pc:docMk/>
          <pc:sldMasterMk cId="2841444577" sldId="2147483684"/>
        </pc:sldMasterMkLst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3860781185" sldId="2147483685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1529028671" sldId="2147483686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3119696199" sldId="2147483687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1640048990" sldId="2147483688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2165346416" sldId="2147483689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3367878000" sldId="2147483690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3419753634" sldId="2147483691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3917232149" sldId="2147483692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849270016" sldId="2147483693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3220436918" sldId="2147483694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28.143" v="61"/>
          <pc:sldLayoutMkLst>
            <pc:docMk/>
            <pc:sldMasterMk cId="2841444577" sldId="2147483684"/>
            <pc:sldLayoutMk cId="3789181355" sldId="2147483695"/>
          </pc:sldLayoutMkLst>
        </pc:sldLayoutChg>
      </pc:sldMasterChg>
      <pc:sldMasterChg chg="add del addSldLayout delSldLayout modSldLayout">
        <pc:chgData name="Lesley Wanjiku Kamamo" userId="S::lkamamo4971@conestogac.on.ca::dc94cc93-2698-4561-ba7e-f07289d8a3d8" providerId="AD" clId="Web-{6C9583C8-C6DC-98F0-D55B-EFA161ECBD36}" dt="2025-12-12T03:46:34.065" v="62"/>
        <pc:sldMasterMkLst>
          <pc:docMk/>
          <pc:sldMasterMk cId="2217517544" sldId="2147483696"/>
        </pc:sldMasterMkLst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1897666792" sldId="2147483697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902607232" sldId="2147483698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1649151874" sldId="2147483699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2988528055" sldId="2147483700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1926740497" sldId="2147483701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1715915462" sldId="2147483702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2467876265" sldId="2147483703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4161037383" sldId="2147483704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446426570" sldId="2147483705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1169258952" sldId="2147483706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34.065" v="62"/>
          <pc:sldLayoutMkLst>
            <pc:docMk/>
            <pc:sldMasterMk cId="2217517544" sldId="2147483696"/>
            <pc:sldLayoutMk cId="2724171892" sldId="2147483707"/>
          </pc:sldLayoutMkLst>
        </pc:sldLayoutChg>
      </pc:sldMasterChg>
      <pc:sldMasterChg chg="add del addSldLayout delSldLayout modSldLayout">
        <pc:chgData name="Lesley Wanjiku Kamamo" userId="S::lkamamo4971@conestogac.on.ca::dc94cc93-2698-4561-ba7e-f07289d8a3d8" providerId="AD" clId="Web-{6C9583C8-C6DC-98F0-D55B-EFA161ECBD36}" dt="2025-12-12T03:46:41.455" v="63"/>
        <pc:sldMasterMkLst>
          <pc:docMk/>
          <pc:sldMasterMk cId="3502797744" sldId="2147483708"/>
        </pc:sldMasterMkLst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1041368477" sldId="2147483709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1285360847" sldId="2147483710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3007006552" sldId="2147483711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2976778222" sldId="2147483712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3614966251" sldId="2147483713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1889370872" sldId="2147483714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3674848892" sldId="2147483715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2052889082" sldId="2147483716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1774675497" sldId="2147483717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2181494331" sldId="2147483718"/>
          </pc:sldLayoutMkLst>
        </pc:sldLayoutChg>
        <pc:sldLayoutChg chg="add del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3502797744" sldId="2147483708"/>
            <pc:sldLayoutMk cId="2954861753" sldId="2147483719"/>
          </pc:sldLayoutMkLst>
        </pc:sldLayoutChg>
      </pc:sldMasterChg>
      <pc:sldMasterChg chg="add addSldLayout modSldLayout">
        <pc:chgData name="Lesley Wanjiku Kamamo" userId="S::lkamamo4971@conestogac.on.ca::dc94cc93-2698-4561-ba7e-f07289d8a3d8" providerId="AD" clId="Web-{6C9583C8-C6DC-98F0-D55B-EFA161ECBD36}" dt="2025-12-12T03:46:41.455" v="63"/>
        <pc:sldMasterMkLst>
          <pc:docMk/>
          <pc:sldMasterMk cId="1738713581" sldId="2147483720"/>
        </pc:sldMasterMkLst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83878025" sldId="2147483721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66833202" sldId="2147483722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3000997448" sldId="2147483723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498659445" sldId="2147483724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4273481796" sldId="2147483725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539721008" sldId="2147483726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3906246245" sldId="2147483727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1594513619" sldId="2147483728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370765140" sldId="2147483729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210923398" sldId="2147483730"/>
          </pc:sldLayoutMkLst>
        </pc:sldLayoutChg>
        <pc:sldLayoutChg chg="add mod replId">
          <pc:chgData name="Lesley Wanjiku Kamamo" userId="S::lkamamo4971@conestogac.on.ca::dc94cc93-2698-4561-ba7e-f07289d8a3d8" providerId="AD" clId="Web-{6C9583C8-C6DC-98F0-D55B-EFA161ECBD36}" dt="2025-12-12T03:46:41.455" v="63"/>
          <pc:sldLayoutMkLst>
            <pc:docMk/>
            <pc:sldMasterMk cId="1738713581" sldId="2147483720"/>
            <pc:sldLayoutMk cId="760051693" sldId="214748373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6A824-66D3-4DDC-A0ED-C2C44885DF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3D98CA5-478E-4AA7-9859-FF3D4D28EB51}">
      <dgm:prSet/>
      <dgm:spPr/>
      <dgm:t>
        <a:bodyPr/>
        <a:lstStyle/>
        <a:p>
          <a:r>
            <a:rPr lang="en-US"/>
            <a:t>Lack of transparency in AI compute + energy usage.</a:t>
          </a:r>
        </a:p>
      </dgm:t>
    </dgm:pt>
    <dgm:pt modelId="{A79C2BC4-534D-44D4-B49C-0622603AA5E0}" type="parTrans" cxnId="{92FE72C9-65A1-490C-B72E-741DE079E25E}">
      <dgm:prSet/>
      <dgm:spPr/>
      <dgm:t>
        <a:bodyPr/>
        <a:lstStyle/>
        <a:p>
          <a:endParaRPr lang="en-US"/>
        </a:p>
      </dgm:t>
    </dgm:pt>
    <dgm:pt modelId="{40179E98-6806-442D-8EEE-32ED46D398E0}" type="sibTrans" cxnId="{92FE72C9-65A1-490C-B72E-741DE079E25E}">
      <dgm:prSet/>
      <dgm:spPr/>
      <dgm:t>
        <a:bodyPr/>
        <a:lstStyle/>
        <a:p>
          <a:endParaRPr lang="en-US"/>
        </a:p>
      </dgm:t>
    </dgm:pt>
    <dgm:pt modelId="{78294628-9B85-40E3-B4DE-0FB21BC5B3B1}">
      <dgm:prSet/>
      <dgm:spPr/>
      <dgm:t>
        <a:bodyPr/>
        <a:lstStyle/>
        <a:p>
          <a:r>
            <a:rPr lang="en-US"/>
            <a:t>Inefficient prompts waste tokens and energy.</a:t>
          </a:r>
        </a:p>
      </dgm:t>
    </dgm:pt>
    <dgm:pt modelId="{A29D5A2A-6EB9-493B-A73E-14679D5DF3FD}" type="parTrans" cxnId="{8AC4009C-1A3F-4EDA-B3AC-89B48B2431FB}">
      <dgm:prSet/>
      <dgm:spPr/>
      <dgm:t>
        <a:bodyPr/>
        <a:lstStyle/>
        <a:p>
          <a:endParaRPr lang="en-US"/>
        </a:p>
      </dgm:t>
    </dgm:pt>
    <dgm:pt modelId="{5CB96AC2-05D1-457E-B01A-A11FD1415A81}" type="sibTrans" cxnId="{8AC4009C-1A3F-4EDA-B3AC-89B48B2431FB}">
      <dgm:prSet/>
      <dgm:spPr/>
      <dgm:t>
        <a:bodyPr/>
        <a:lstStyle/>
        <a:p>
          <a:endParaRPr lang="en-US"/>
        </a:p>
      </dgm:t>
    </dgm:pt>
    <dgm:pt modelId="{C2408238-3223-4A3D-B158-BD7A5D861678}">
      <dgm:prSet/>
      <dgm:spPr/>
      <dgm:t>
        <a:bodyPr/>
        <a:lstStyle/>
        <a:p>
          <a:r>
            <a:rPr lang="en-US"/>
            <a:t>Environmental strain from data centers.</a:t>
          </a:r>
        </a:p>
      </dgm:t>
    </dgm:pt>
    <dgm:pt modelId="{C4A80C01-A966-4485-8FBF-69AD376D5BF3}" type="parTrans" cxnId="{FDC649F2-1CA0-4D85-8382-668EAA469122}">
      <dgm:prSet/>
      <dgm:spPr/>
      <dgm:t>
        <a:bodyPr/>
        <a:lstStyle/>
        <a:p>
          <a:endParaRPr lang="en-US"/>
        </a:p>
      </dgm:t>
    </dgm:pt>
    <dgm:pt modelId="{F38D6A5C-6B4B-4DFE-9DD2-1B6446D49AEE}" type="sibTrans" cxnId="{FDC649F2-1CA0-4D85-8382-668EAA469122}">
      <dgm:prSet/>
      <dgm:spPr/>
      <dgm:t>
        <a:bodyPr/>
        <a:lstStyle/>
        <a:p>
          <a:endParaRPr lang="en-US"/>
        </a:p>
      </dgm:t>
    </dgm:pt>
    <dgm:pt modelId="{E9653D1C-B805-4A42-A010-A3DF5D1F96E9}">
      <dgm:prSet/>
      <dgm:spPr/>
      <dgm:t>
        <a:bodyPr/>
        <a:lstStyle/>
        <a:p>
          <a:r>
            <a:rPr lang="en-US"/>
            <a:t>Need: automation for energy‑efficient AI workloads.</a:t>
          </a:r>
        </a:p>
      </dgm:t>
    </dgm:pt>
    <dgm:pt modelId="{7B0A7C94-289C-461D-9D71-1A7832CEAEEC}" type="parTrans" cxnId="{223D3FCF-AB72-4C57-BFAA-E42EA4333242}">
      <dgm:prSet/>
      <dgm:spPr/>
      <dgm:t>
        <a:bodyPr/>
        <a:lstStyle/>
        <a:p>
          <a:endParaRPr lang="en-US"/>
        </a:p>
      </dgm:t>
    </dgm:pt>
    <dgm:pt modelId="{1DE09B8D-247D-4A9A-B118-2F13E89805C1}" type="sibTrans" cxnId="{223D3FCF-AB72-4C57-BFAA-E42EA4333242}">
      <dgm:prSet/>
      <dgm:spPr/>
      <dgm:t>
        <a:bodyPr/>
        <a:lstStyle/>
        <a:p>
          <a:endParaRPr lang="en-US"/>
        </a:p>
      </dgm:t>
    </dgm:pt>
    <dgm:pt modelId="{369C24F5-CD25-4922-B5BB-37F00C63BB31}" type="pres">
      <dgm:prSet presAssocID="{77C6A824-66D3-4DDC-A0ED-C2C44885DFF4}" presName="root" presStyleCnt="0">
        <dgm:presLayoutVars>
          <dgm:dir/>
          <dgm:resizeHandles val="exact"/>
        </dgm:presLayoutVars>
      </dgm:prSet>
      <dgm:spPr/>
    </dgm:pt>
    <dgm:pt modelId="{09B7D596-CBDB-4C5C-900A-C4631B2EC5D7}" type="pres">
      <dgm:prSet presAssocID="{93D98CA5-478E-4AA7-9859-FF3D4D28EB51}" presName="compNode" presStyleCnt="0"/>
      <dgm:spPr/>
    </dgm:pt>
    <dgm:pt modelId="{75379CEA-BDA3-4742-B782-1457589DCC26}" type="pres">
      <dgm:prSet presAssocID="{93D98CA5-478E-4AA7-9859-FF3D4D28EB51}" presName="bgRect" presStyleLbl="bgShp" presStyleIdx="0" presStyleCnt="4"/>
      <dgm:spPr/>
    </dgm:pt>
    <dgm:pt modelId="{6C383200-1756-4621-B39A-8414ADE24228}" type="pres">
      <dgm:prSet presAssocID="{93D98CA5-478E-4AA7-9859-FF3D4D28EB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6557CAD-EF7D-49C2-9C7F-B02947DF2581}" type="pres">
      <dgm:prSet presAssocID="{93D98CA5-478E-4AA7-9859-FF3D4D28EB51}" presName="spaceRect" presStyleCnt="0"/>
      <dgm:spPr/>
    </dgm:pt>
    <dgm:pt modelId="{FE8BC856-71D2-4E5B-9B0A-90BEBECEFB9A}" type="pres">
      <dgm:prSet presAssocID="{93D98CA5-478E-4AA7-9859-FF3D4D28EB51}" presName="parTx" presStyleLbl="revTx" presStyleIdx="0" presStyleCnt="4">
        <dgm:presLayoutVars>
          <dgm:chMax val="0"/>
          <dgm:chPref val="0"/>
        </dgm:presLayoutVars>
      </dgm:prSet>
      <dgm:spPr/>
    </dgm:pt>
    <dgm:pt modelId="{6EBB5C53-CF4B-411E-B8E0-E2B0F66AC1D0}" type="pres">
      <dgm:prSet presAssocID="{40179E98-6806-442D-8EEE-32ED46D398E0}" presName="sibTrans" presStyleCnt="0"/>
      <dgm:spPr/>
    </dgm:pt>
    <dgm:pt modelId="{FBB485FF-290F-46FE-B4AC-F4FA0DD067AA}" type="pres">
      <dgm:prSet presAssocID="{78294628-9B85-40E3-B4DE-0FB21BC5B3B1}" presName="compNode" presStyleCnt="0"/>
      <dgm:spPr/>
    </dgm:pt>
    <dgm:pt modelId="{BF5CB11C-B038-4C44-A5C4-5F3791AD198E}" type="pres">
      <dgm:prSet presAssocID="{78294628-9B85-40E3-B4DE-0FB21BC5B3B1}" presName="bgRect" presStyleLbl="bgShp" presStyleIdx="1" presStyleCnt="4"/>
      <dgm:spPr/>
    </dgm:pt>
    <dgm:pt modelId="{78B1CFB3-AA49-4942-A20B-4B1279F9ABA4}" type="pres">
      <dgm:prSet presAssocID="{78294628-9B85-40E3-B4DE-0FB21BC5B3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C3D29F4D-842B-4798-A42C-9DF4FC069CEE}" type="pres">
      <dgm:prSet presAssocID="{78294628-9B85-40E3-B4DE-0FB21BC5B3B1}" presName="spaceRect" presStyleCnt="0"/>
      <dgm:spPr/>
    </dgm:pt>
    <dgm:pt modelId="{B2C6DC33-4959-4D53-91D1-618595C293D7}" type="pres">
      <dgm:prSet presAssocID="{78294628-9B85-40E3-B4DE-0FB21BC5B3B1}" presName="parTx" presStyleLbl="revTx" presStyleIdx="1" presStyleCnt="4">
        <dgm:presLayoutVars>
          <dgm:chMax val="0"/>
          <dgm:chPref val="0"/>
        </dgm:presLayoutVars>
      </dgm:prSet>
      <dgm:spPr/>
    </dgm:pt>
    <dgm:pt modelId="{6B23E080-BD70-4F6A-B205-44A415702927}" type="pres">
      <dgm:prSet presAssocID="{5CB96AC2-05D1-457E-B01A-A11FD1415A81}" presName="sibTrans" presStyleCnt="0"/>
      <dgm:spPr/>
    </dgm:pt>
    <dgm:pt modelId="{88FA3E45-5955-457E-A58E-8F5A1ABBE812}" type="pres">
      <dgm:prSet presAssocID="{C2408238-3223-4A3D-B158-BD7A5D861678}" presName="compNode" presStyleCnt="0"/>
      <dgm:spPr/>
    </dgm:pt>
    <dgm:pt modelId="{C4D30D59-7A59-4F08-802C-EFA0158EF4DF}" type="pres">
      <dgm:prSet presAssocID="{C2408238-3223-4A3D-B158-BD7A5D861678}" presName="bgRect" presStyleLbl="bgShp" presStyleIdx="2" presStyleCnt="4"/>
      <dgm:spPr/>
    </dgm:pt>
    <dgm:pt modelId="{0A4681FB-04C4-41D6-8274-7697BCCCD252}" type="pres">
      <dgm:prSet presAssocID="{C2408238-3223-4A3D-B158-BD7A5D86167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A74A0234-F81B-49AA-9AD4-BF0C0514C673}" type="pres">
      <dgm:prSet presAssocID="{C2408238-3223-4A3D-B158-BD7A5D861678}" presName="spaceRect" presStyleCnt="0"/>
      <dgm:spPr/>
    </dgm:pt>
    <dgm:pt modelId="{8F149385-7EC0-41A0-8B09-CF8DC4790D11}" type="pres">
      <dgm:prSet presAssocID="{C2408238-3223-4A3D-B158-BD7A5D861678}" presName="parTx" presStyleLbl="revTx" presStyleIdx="2" presStyleCnt="4">
        <dgm:presLayoutVars>
          <dgm:chMax val="0"/>
          <dgm:chPref val="0"/>
        </dgm:presLayoutVars>
      </dgm:prSet>
      <dgm:spPr/>
    </dgm:pt>
    <dgm:pt modelId="{36E61451-6C17-4B29-B92E-49F442887BDC}" type="pres">
      <dgm:prSet presAssocID="{F38D6A5C-6B4B-4DFE-9DD2-1B6446D49AEE}" presName="sibTrans" presStyleCnt="0"/>
      <dgm:spPr/>
    </dgm:pt>
    <dgm:pt modelId="{ED4C4D01-4155-44B0-86A5-5C28A7CD326D}" type="pres">
      <dgm:prSet presAssocID="{E9653D1C-B805-4A42-A010-A3DF5D1F96E9}" presName="compNode" presStyleCnt="0"/>
      <dgm:spPr/>
    </dgm:pt>
    <dgm:pt modelId="{930EB7EA-2F8C-4787-8CC2-E64AE615AFCF}" type="pres">
      <dgm:prSet presAssocID="{E9653D1C-B805-4A42-A010-A3DF5D1F96E9}" presName="bgRect" presStyleLbl="bgShp" presStyleIdx="3" presStyleCnt="4"/>
      <dgm:spPr/>
    </dgm:pt>
    <dgm:pt modelId="{2735542A-A932-40B6-B44E-66192AD9F7E4}" type="pres">
      <dgm:prSet presAssocID="{E9653D1C-B805-4A42-A010-A3DF5D1F96E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1DA0CD9-EC25-45FD-A158-A0B52BD4546B}" type="pres">
      <dgm:prSet presAssocID="{E9653D1C-B805-4A42-A010-A3DF5D1F96E9}" presName="spaceRect" presStyleCnt="0"/>
      <dgm:spPr/>
    </dgm:pt>
    <dgm:pt modelId="{91DAE05A-8479-44CF-AC36-9A0E58334996}" type="pres">
      <dgm:prSet presAssocID="{E9653D1C-B805-4A42-A010-A3DF5D1F96E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5D4DC39-9E10-4F7D-9CA1-630F39965A80}" type="presOf" srcId="{78294628-9B85-40E3-B4DE-0FB21BC5B3B1}" destId="{B2C6DC33-4959-4D53-91D1-618595C293D7}" srcOrd="0" destOrd="0" presId="urn:microsoft.com/office/officeart/2018/2/layout/IconVerticalSolidList"/>
    <dgm:cxn modelId="{85D0935B-4A41-42D6-AEBD-98362EF93E28}" type="presOf" srcId="{77C6A824-66D3-4DDC-A0ED-C2C44885DFF4}" destId="{369C24F5-CD25-4922-B5BB-37F00C63BB31}" srcOrd="0" destOrd="0" presId="urn:microsoft.com/office/officeart/2018/2/layout/IconVerticalSolidList"/>
    <dgm:cxn modelId="{D289D555-16D6-4735-AA80-FF25DFB53203}" type="presOf" srcId="{93D98CA5-478E-4AA7-9859-FF3D4D28EB51}" destId="{FE8BC856-71D2-4E5B-9B0A-90BEBECEFB9A}" srcOrd="0" destOrd="0" presId="urn:microsoft.com/office/officeart/2018/2/layout/IconVerticalSolidList"/>
    <dgm:cxn modelId="{4060CC59-2752-4D2E-B879-A608BBD11B14}" type="presOf" srcId="{E9653D1C-B805-4A42-A010-A3DF5D1F96E9}" destId="{91DAE05A-8479-44CF-AC36-9A0E58334996}" srcOrd="0" destOrd="0" presId="urn:microsoft.com/office/officeart/2018/2/layout/IconVerticalSolidList"/>
    <dgm:cxn modelId="{8AC4009C-1A3F-4EDA-B3AC-89B48B2431FB}" srcId="{77C6A824-66D3-4DDC-A0ED-C2C44885DFF4}" destId="{78294628-9B85-40E3-B4DE-0FB21BC5B3B1}" srcOrd="1" destOrd="0" parTransId="{A29D5A2A-6EB9-493B-A73E-14679D5DF3FD}" sibTransId="{5CB96AC2-05D1-457E-B01A-A11FD1415A81}"/>
    <dgm:cxn modelId="{92FE72C9-65A1-490C-B72E-741DE079E25E}" srcId="{77C6A824-66D3-4DDC-A0ED-C2C44885DFF4}" destId="{93D98CA5-478E-4AA7-9859-FF3D4D28EB51}" srcOrd="0" destOrd="0" parTransId="{A79C2BC4-534D-44D4-B49C-0622603AA5E0}" sibTransId="{40179E98-6806-442D-8EEE-32ED46D398E0}"/>
    <dgm:cxn modelId="{D26726CB-AB53-4D4C-987E-B24FCE304C27}" type="presOf" srcId="{C2408238-3223-4A3D-B158-BD7A5D861678}" destId="{8F149385-7EC0-41A0-8B09-CF8DC4790D11}" srcOrd="0" destOrd="0" presId="urn:microsoft.com/office/officeart/2018/2/layout/IconVerticalSolidList"/>
    <dgm:cxn modelId="{223D3FCF-AB72-4C57-BFAA-E42EA4333242}" srcId="{77C6A824-66D3-4DDC-A0ED-C2C44885DFF4}" destId="{E9653D1C-B805-4A42-A010-A3DF5D1F96E9}" srcOrd="3" destOrd="0" parTransId="{7B0A7C94-289C-461D-9D71-1A7832CEAEEC}" sibTransId="{1DE09B8D-247D-4A9A-B118-2F13E89805C1}"/>
    <dgm:cxn modelId="{FDC649F2-1CA0-4D85-8382-668EAA469122}" srcId="{77C6A824-66D3-4DDC-A0ED-C2C44885DFF4}" destId="{C2408238-3223-4A3D-B158-BD7A5D861678}" srcOrd="2" destOrd="0" parTransId="{C4A80C01-A966-4485-8FBF-69AD376D5BF3}" sibTransId="{F38D6A5C-6B4B-4DFE-9DD2-1B6446D49AEE}"/>
    <dgm:cxn modelId="{ECB833F6-422A-4529-9666-FADA1B42C93E}" type="presParOf" srcId="{369C24F5-CD25-4922-B5BB-37F00C63BB31}" destId="{09B7D596-CBDB-4C5C-900A-C4631B2EC5D7}" srcOrd="0" destOrd="0" presId="urn:microsoft.com/office/officeart/2018/2/layout/IconVerticalSolidList"/>
    <dgm:cxn modelId="{04D51B17-67BE-4815-8097-7A92ED9D837B}" type="presParOf" srcId="{09B7D596-CBDB-4C5C-900A-C4631B2EC5D7}" destId="{75379CEA-BDA3-4742-B782-1457589DCC26}" srcOrd="0" destOrd="0" presId="urn:microsoft.com/office/officeart/2018/2/layout/IconVerticalSolidList"/>
    <dgm:cxn modelId="{C2A81D4F-8AFE-47AE-AFD9-A6BCD9973350}" type="presParOf" srcId="{09B7D596-CBDB-4C5C-900A-C4631B2EC5D7}" destId="{6C383200-1756-4621-B39A-8414ADE24228}" srcOrd="1" destOrd="0" presId="urn:microsoft.com/office/officeart/2018/2/layout/IconVerticalSolidList"/>
    <dgm:cxn modelId="{0AC306A5-073C-4E33-A850-2CA780332FC2}" type="presParOf" srcId="{09B7D596-CBDB-4C5C-900A-C4631B2EC5D7}" destId="{36557CAD-EF7D-49C2-9C7F-B02947DF2581}" srcOrd="2" destOrd="0" presId="urn:microsoft.com/office/officeart/2018/2/layout/IconVerticalSolidList"/>
    <dgm:cxn modelId="{3F1EB3E9-0EE9-425C-8BCD-1443A4BD2E70}" type="presParOf" srcId="{09B7D596-CBDB-4C5C-900A-C4631B2EC5D7}" destId="{FE8BC856-71D2-4E5B-9B0A-90BEBECEFB9A}" srcOrd="3" destOrd="0" presId="urn:microsoft.com/office/officeart/2018/2/layout/IconVerticalSolidList"/>
    <dgm:cxn modelId="{2C7CF0D1-662A-42CC-87C6-FCF9534DF2A3}" type="presParOf" srcId="{369C24F5-CD25-4922-B5BB-37F00C63BB31}" destId="{6EBB5C53-CF4B-411E-B8E0-E2B0F66AC1D0}" srcOrd="1" destOrd="0" presId="urn:microsoft.com/office/officeart/2018/2/layout/IconVerticalSolidList"/>
    <dgm:cxn modelId="{1F47392D-A71A-45CC-87B0-111A8CFE63DD}" type="presParOf" srcId="{369C24F5-CD25-4922-B5BB-37F00C63BB31}" destId="{FBB485FF-290F-46FE-B4AC-F4FA0DD067AA}" srcOrd="2" destOrd="0" presId="urn:microsoft.com/office/officeart/2018/2/layout/IconVerticalSolidList"/>
    <dgm:cxn modelId="{FC2D184C-B999-4F7A-9624-69F32782548C}" type="presParOf" srcId="{FBB485FF-290F-46FE-B4AC-F4FA0DD067AA}" destId="{BF5CB11C-B038-4C44-A5C4-5F3791AD198E}" srcOrd="0" destOrd="0" presId="urn:microsoft.com/office/officeart/2018/2/layout/IconVerticalSolidList"/>
    <dgm:cxn modelId="{2AD38C55-DA32-448C-9C13-7D03B7EAAC85}" type="presParOf" srcId="{FBB485FF-290F-46FE-B4AC-F4FA0DD067AA}" destId="{78B1CFB3-AA49-4942-A20B-4B1279F9ABA4}" srcOrd="1" destOrd="0" presId="urn:microsoft.com/office/officeart/2018/2/layout/IconVerticalSolidList"/>
    <dgm:cxn modelId="{05A77195-1112-449F-B1BE-008F4F526DD8}" type="presParOf" srcId="{FBB485FF-290F-46FE-B4AC-F4FA0DD067AA}" destId="{C3D29F4D-842B-4798-A42C-9DF4FC069CEE}" srcOrd="2" destOrd="0" presId="urn:microsoft.com/office/officeart/2018/2/layout/IconVerticalSolidList"/>
    <dgm:cxn modelId="{EAD45700-7401-4B05-999E-AF161F54CB88}" type="presParOf" srcId="{FBB485FF-290F-46FE-B4AC-F4FA0DD067AA}" destId="{B2C6DC33-4959-4D53-91D1-618595C293D7}" srcOrd="3" destOrd="0" presId="urn:microsoft.com/office/officeart/2018/2/layout/IconVerticalSolidList"/>
    <dgm:cxn modelId="{1BE9978A-123A-463B-BF8D-2656263049FD}" type="presParOf" srcId="{369C24F5-CD25-4922-B5BB-37F00C63BB31}" destId="{6B23E080-BD70-4F6A-B205-44A415702927}" srcOrd="3" destOrd="0" presId="urn:microsoft.com/office/officeart/2018/2/layout/IconVerticalSolidList"/>
    <dgm:cxn modelId="{186690BF-E55B-4C7A-B586-7B07BE4E3A0F}" type="presParOf" srcId="{369C24F5-CD25-4922-B5BB-37F00C63BB31}" destId="{88FA3E45-5955-457E-A58E-8F5A1ABBE812}" srcOrd="4" destOrd="0" presId="urn:microsoft.com/office/officeart/2018/2/layout/IconVerticalSolidList"/>
    <dgm:cxn modelId="{7CD8F620-A139-4F97-8275-95BCB35D93BC}" type="presParOf" srcId="{88FA3E45-5955-457E-A58E-8F5A1ABBE812}" destId="{C4D30D59-7A59-4F08-802C-EFA0158EF4DF}" srcOrd="0" destOrd="0" presId="urn:microsoft.com/office/officeart/2018/2/layout/IconVerticalSolidList"/>
    <dgm:cxn modelId="{99D2679A-0CB6-492D-A1D8-FC69C6BAA037}" type="presParOf" srcId="{88FA3E45-5955-457E-A58E-8F5A1ABBE812}" destId="{0A4681FB-04C4-41D6-8274-7697BCCCD252}" srcOrd="1" destOrd="0" presId="urn:microsoft.com/office/officeart/2018/2/layout/IconVerticalSolidList"/>
    <dgm:cxn modelId="{C745B7AA-95D8-4C5C-B65E-68E620CF4B3A}" type="presParOf" srcId="{88FA3E45-5955-457E-A58E-8F5A1ABBE812}" destId="{A74A0234-F81B-49AA-9AD4-BF0C0514C673}" srcOrd="2" destOrd="0" presId="urn:microsoft.com/office/officeart/2018/2/layout/IconVerticalSolidList"/>
    <dgm:cxn modelId="{951EA00B-B27F-4317-91D0-C2B02E9FAF16}" type="presParOf" srcId="{88FA3E45-5955-457E-A58E-8F5A1ABBE812}" destId="{8F149385-7EC0-41A0-8B09-CF8DC4790D11}" srcOrd="3" destOrd="0" presId="urn:microsoft.com/office/officeart/2018/2/layout/IconVerticalSolidList"/>
    <dgm:cxn modelId="{DDE80FF2-594D-4AA5-B282-DD374D7B1E63}" type="presParOf" srcId="{369C24F5-CD25-4922-B5BB-37F00C63BB31}" destId="{36E61451-6C17-4B29-B92E-49F442887BDC}" srcOrd="5" destOrd="0" presId="urn:microsoft.com/office/officeart/2018/2/layout/IconVerticalSolidList"/>
    <dgm:cxn modelId="{4B48DC86-80A2-4E56-A1F4-06EE10AA5E4D}" type="presParOf" srcId="{369C24F5-CD25-4922-B5BB-37F00C63BB31}" destId="{ED4C4D01-4155-44B0-86A5-5C28A7CD326D}" srcOrd="6" destOrd="0" presId="urn:microsoft.com/office/officeart/2018/2/layout/IconVerticalSolidList"/>
    <dgm:cxn modelId="{A0114956-057E-4F04-B2E4-A833E25F7591}" type="presParOf" srcId="{ED4C4D01-4155-44B0-86A5-5C28A7CD326D}" destId="{930EB7EA-2F8C-4787-8CC2-E64AE615AFCF}" srcOrd="0" destOrd="0" presId="urn:microsoft.com/office/officeart/2018/2/layout/IconVerticalSolidList"/>
    <dgm:cxn modelId="{7B385E3C-17D4-41C0-92C0-F9702EB3A6AD}" type="presParOf" srcId="{ED4C4D01-4155-44B0-86A5-5C28A7CD326D}" destId="{2735542A-A932-40B6-B44E-66192AD9F7E4}" srcOrd="1" destOrd="0" presId="urn:microsoft.com/office/officeart/2018/2/layout/IconVerticalSolidList"/>
    <dgm:cxn modelId="{9AE5A07F-5D42-4BF6-940D-41B3749BD1F1}" type="presParOf" srcId="{ED4C4D01-4155-44B0-86A5-5C28A7CD326D}" destId="{91DA0CD9-EC25-45FD-A158-A0B52BD4546B}" srcOrd="2" destOrd="0" presId="urn:microsoft.com/office/officeart/2018/2/layout/IconVerticalSolidList"/>
    <dgm:cxn modelId="{4BE9D6BA-D6C1-45F7-A714-EEE96504E877}" type="presParOf" srcId="{ED4C4D01-4155-44B0-86A5-5C28A7CD326D}" destId="{91DAE05A-8479-44CF-AC36-9A0E583349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10359-7CB0-47CB-915F-803C9538899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D0CFF0A-5095-4EAD-9A5F-7FA46DA3FB03}">
      <dgm:prSet/>
      <dgm:spPr/>
      <dgm:t>
        <a:bodyPr/>
        <a:lstStyle/>
        <a:p>
          <a:r>
            <a:rPr lang="en-US"/>
            <a:t>Stages:</a:t>
          </a:r>
        </a:p>
      </dgm:t>
    </dgm:pt>
    <dgm:pt modelId="{CFB05CE4-C63F-433F-8DD4-BFD5B5BA8702}" type="parTrans" cxnId="{DAEA4FFA-A14D-4EB1-BEEA-8EAA79C7CED7}">
      <dgm:prSet/>
      <dgm:spPr/>
      <dgm:t>
        <a:bodyPr/>
        <a:lstStyle/>
        <a:p>
          <a:endParaRPr lang="en-US"/>
        </a:p>
      </dgm:t>
    </dgm:pt>
    <dgm:pt modelId="{822E262C-1E2A-4E65-8469-7A7228B2C7FE}" type="sibTrans" cxnId="{DAEA4FFA-A14D-4EB1-BEEA-8EAA79C7CED7}">
      <dgm:prSet/>
      <dgm:spPr/>
      <dgm:t>
        <a:bodyPr/>
        <a:lstStyle/>
        <a:p>
          <a:endParaRPr lang="en-US"/>
        </a:p>
      </dgm:t>
    </dgm:pt>
    <dgm:pt modelId="{A62DF29D-8313-4CBA-87A3-869869F014CA}">
      <dgm:prSet/>
      <dgm:spPr/>
      <dgm:t>
        <a:bodyPr/>
        <a:lstStyle/>
        <a:p>
          <a:r>
            <a:rPr lang="en-US"/>
            <a:t>1. Synthetic Dataset</a:t>
          </a:r>
        </a:p>
      </dgm:t>
    </dgm:pt>
    <dgm:pt modelId="{65958872-C0B5-48E1-AAC6-F983B2150BF1}" type="parTrans" cxnId="{C1CDC972-2906-49DC-B43C-78DDA49E2085}">
      <dgm:prSet/>
      <dgm:spPr/>
      <dgm:t>
        <a:bodyPr/>
        <a:lstStyle/>
        <a:p>
          <a:endParaRPr lang="en-US"/>
        </a:p>
      </dgm:t>
    </dgm:pt>
    <dgm:pt modelId="{D21E8C5C-96A5-48C5-8EFF-00D89521F3AA}" type="sibTrans" cxnId="{C1CDC972-2906-49DC-B43C-78DDA49E2085}">
      <dgm:prSet/>
      <dgm:spPr/>
      <dgm:t>
        <a:bodyPr/>
        <a:lstStyle/>
        <a:p>
          <a:endParaRPr lang="en-US"/>
        </a:p>
      </dgm:t>
    </dgm:pt>
    <dgm:pt modelId="{913C01FC-F117-49FE-B3D2-DC3A199ABDF1}">
      <dgm:prSet/>
      <dgm:spPr/>
      <dgm:t>
        <a:bodyPr/>
        <a:lstStyle/>
        <a:p>
          <a:r>
            <a:rPr lang="en-US"/>
            <a:t>2. Energy Predictor Model</a:t>
          </a:r>
        </a:p>
      </dgm:t>
    </dgm:pt>
    <dgm:pt modelId="{80325AA3-7957-46EC-96FE-3AEC2BC7200A}" type="parTrans" cxnId="{06DB250C-792E-4608-9E8F-8F173D188884}">
      <dgm:prSet/>
      <dgm:spPr/>
      <dgm:t>
        <a:bodyPr/>
        <a:lstStyle/>
        <a:p>
          <a:endParaRPr lang="en-US"/>
        </a:p>
      </dgm:t>
    </dgm:pt>
    <dgm:pt modelId="{C76D3AF6-E9A4-44AF-B88D-6EBD71DA8E72}" type="sibTrans" cxnId="{06DB250C-792E-4608-9E8F-8F173D188884}">
      <dgm:prSet/>
      <dgm:spPr/>
      <dgm:t>
        <a:bodyPr/>
        <a:lstStyle/>
        <a:p>
          <a:endParaRPr lang="en-US"/>
        </a:p>
      </dgm:t>
    </dgm:pt>
    <dgm:pt modelId="{C68B29E5-9790-4FFA-8618-537E9B72BDFC}">
      <dgm:prSet/>
      <dgm:spPr/>
      <dgm:t>
        <a:bodyPr/>
        <a:lstStyle/>
        <a:p>
          <a:r>
            <a:rPr lang="en-US"/>
            <a:t>3. Prediction Engine</a:t>
          </a:r>
        </a:p>
      </dgm:t>
    </dgm:pt>
    <dgm:pt modelId="{C1B0436C-4426-4281-B0F1-F36CFD43961E}" type="parTrans" cxnId="{A116B6B4-5FC7-4157-A512-3DCADFBF1EF3}">
      <dgm:prSet/>
      <dgm:spPr/>
      <dgm:t>
        <a:bodyPr/>
        <a:lstStyle/>
        <a:p>
          <a:endParaRPr lang="en-US"/>
        </a:p>
      </dgm:t>
    </dgm:pt>
    <dgm:pt modelId="{07CE618E-AE58-493E-BA54-FB1F77AC1B29}" type="sibTrans" cxnId="{A116B6B4-5FC7-4157-A512-3DCADFBF1EF3}">
      <dgm:prSet/>
      <dgm:spPr/>
      <dgm:t>
        <a:bodyPr/>
        <a:lstStyle/>
        <a:p>
          <a:endParaRPr lang="en-US"/>
        </a:p>
      </dgm:t>
    </dgm:pt>
    <dgm:pt modelId="{9B109CEF-E1AD-48BA-895D-C9A10A2A9CD2}">
      <dgm:prSet/>
      <dgm:spPr/>
      <dgm:t>
        <a:bodyPr/>
        <a:lstStyle/>
        <a:p>
          <a:r>
            <a:rPr lang="en-US"/>
            <a:t>4. Prompt Analyzer + Optimizer</a:t>
          </a:r>
        </a:p>
      </dgm:t>
    </dgm:pt>
    <dgm:pt modelId="{729193EC-CB30-4B8C-886D-E1267BA3B275}" type="parTrans" cxnId="{765636A7-745A-4575-8BA3-64071926D88A}">
      <dgm:prSet/>
      <dgm:spPr/>
      <dgm:t>
        <a:bodyPr/>
        <a:lstStyle/>
        <a:p>
          <a:endParaRPr lang="en-US"/>
        </a:p>
      </dgm:t>
    </dgm:pt>
    <dgm:pt modelId="{834582A4-164E-4C48-8778-D391DCD947C1}" type="sibTrans" cxnId="{765636A7-745A-4575-8BA3-64071926D88A}">
      <dgm:prSet/>
      <dgm:spPr/>
      <dgm:t>
        <a:bodyPr/>
        <a:lstStyle/>
        <a:p>
          <a:endParaRPr lang="en-US"/>
        </a:p>
      </dgm:t>
    </dgm:pt>
    <dgm:pt modelId="{8E018B4F-FE2A-47C6-B2C1-AFDAE37EE061}">
      <dgm:prSet/>
      <dgm:spPr/>
      <dgm:t>
        <a:bodyPr/>
        <a:lstStyle/>
        <a:p>
          <a:r>
            <a:rPr lang="en-US"/>
            <a:t>5. Anomaly Detection</a:t>
          </a:r>
        </a:p>
      </dgm:t>
    </dgm:pt>
    <dgm:pt modelId="{EC16DB93-C154-403B-8160-F360FA9489E9}" type="parTrans" cxnId="{F41AD86C-7F3D-4735-971D-85A7F1709665}">
      <dgm:prSet/>
      <dgm:spPr/>
      <dgm:t>
        <a:bodyPr/>
        <a:lstStyle/>
        <a:p>
          <a:endParaRPr lang="en-US"/>
        </a:p>
      </dgm:t>
    </dgm:pt>
    <dgm:pt modelId="{EA6A6940-F9F7-4098-83C3-1BE536B505AB}" type="sibTrans" cxnId="{F41AD86C-7F3D-4735-971D-85A7F1709665}">
      <dgm:prSet/>
      <dgm:spPr/>
      <dgm:t>
        <a:bodyPr/>
        <a:lstStyle/>
        <a:p>
          <a:endParaRPr lang="en-US"/>
        </a:p>
      </dgm:t>
    </dgm:pt>
    <dgm:pt modelId="{6BFCA808-43BD-4C2E-92C8-0E0707AD7AD9}">
      <dgm:prSet/>
      <dgm:spPr/>
      <dgm:t>
        <a:bodyPr/>
        <a:lstStyle/>
        <a:p>
          <a:r>
            <a:rPr lang="en-US"/>
            <a:t>6. Streamlit UI</a:t>
          </a:r>
        </a:p>
      </dgm:t>
    </dgm:pt>
    <dgm:pt modelId="{0EF3E05E-DDAB-4982-A239-A9B5365D6D6A}" type="parTrans" cxnId="{A4FAB05D-DE8F-46D5-A68E-8B866605510C}">
      <dgm:prSet/>
      <dgm:spPr/>
      <dgm:t>
        <a:bodyPr/>
        <a:lstStyle/>
        <a:p>
          <a:endParaRPr lang="en-US"/>
        </a:p>
      </dgm:t>
    </dgm:pt>
    <dgm:pt modelId="{6FAF5A06-47C1-4428-BAEF-6DA4E5E21EA7}" type="sibTrans" cxnId="{A4FAB05D-DE8F-46D5-A68E-8B866605510C}">
      <dgm:prSet/>
      <dgm:spPr/>
      <dgm:t>
        <a:bodyPr/>
        <a:lstStyle/>
        <a:p>
          <a:endParaRPr lang="en-US"/>
        </a:p>
      </dgm:t>
    </dgm:pt>
    <dgm:pt modelId="{3E67C85D-9309-4DDD-B6AB-9F5986D91F03}" type="pres">
      <dgm:prSet presAssocID="{BB110359-7CB0-47CB-915F-803C95388998}" presName="vert0" presStyleCnt="0">
        <dgm:presLayoutVars>
          <dgm:dir/>
          <dgm:animOne val="branch"/>
          <dgm:animLvl val="lvl"/>
        </dgm:presLayoutVars>
      </dgm:prSet>
      <dgm:spPr/>
    </dgm:pt>
    <dgm:pt modelId="{A6FB3873-5D53-48CF-A370-5DB54E29CFEE}" type="pres">
      <dgm:prSet presAssocID="{8D0CFF0A-5095-4EAD-9A5F-7FA46DA3FB03}" presName="thickLine" presStyleLbl="alignNode1" presStyleIdx="0" presStyleCnt="1"/>
      <dgm:spPr/>
    </dgm:pt>
    <dgm:pt modelId="{4D32AE8B-3728-456C-873B-6C24033ED188}" type="pres">
      <dgm:prSet presAssocID="{8D0CFF0A-5095-4EAD-9A5F-7FA46DA3FB03}" presName="horz1" presStyleCnt="0"/>
      <dgm:spPr/>
    </dgm:pt>
    <dgm:pt modelId="{F2D18A9E-B70C-4F30-B350-86AFDA513F14}" type="pres">
      <dgm:prSet presAssocID="{8D0CFF0A-5095-4EAD-9A5F-7FA46DA3FB03}" presName="tx1" presStyleLbl="revTx" presStyleIdx="0" presStyleCnt="7"/>
      <dgm:spPr/>
    </dgm:pt>
    <dgm:pt modelId="{4753203D-B02A-438E-9244-921BF93B6AD2}" type="pres">
      <dgm:prSet presAssocID="{8D0CFF0A-5095-4EAD-9A5F-7FA46DA3FB03}" presName="vert1" presStyleCnt="0"/>
      <dgm:spPr/>
    </dgm:pt>
    <dgm:pt modelId="{668D40B4-5DBF-43F8-8CC3-E9FF5ABC874E}" type="pres">
      <dgm:prSet presAssocID="{A62DF29D-8313-4CBA-87A3-869869F014CA}" presName="vertSpace2a" presStyleCnt="0"/>
      <dgm:spPr/>
    </dgm:pt>
    <dgm:pt modelId="{BDB69766-B107-489B-8846-EB5818AA243E}" type="pres">
      <dgm:prSet presAssocID="{A62DF29D-8313-4CBA-87A3-869869F014CA}" presName="horz2" presStyleCnt="0"/>
      <dgm:spPr/>
    </dgm:pt>
    <dgm:pt modelId="{1AADDADD-F0E6-4D0F-A600-D7F6F1975866}" type="pres">
      <dgm:prSet presAssocID="{A62DF29D-8313-4CBA-87A3-869869F014CA}" presName="horzSpace2" presStyleCnt="0"/>
      <dgm:spPr/>
    </dgm:pt>
    <dgm:pt modelId="{39697619-754B-4370-9949-4584D8DD8AA7}" type="pres">
      <dgm:prSet presAssocID="{A62DF29D-8313-4CBA-87A3-869869F014CA}" presName="tx2" presStyleLbl="revTx" presStyleIdx="1" presStyleCnt="7"/>
      <dgm:spPr/>
    </dgm:pt>
    <dgm:pt modelId="{B1C2919B-B4E6-49F4-9077-7EFB515A78B0}" type="pres">
      <dgm:prSet presAssocID="{A62DF29D-8313-4CBA-87A3-869869F014CA}" presName="vert2" presStyleCnt="0"/>
      <dgm:spPr/>
    </dgm:pt>
    <dgm:pt modelId="{29199A64-FC4E-437D-972E-463B863CA47D}" type="pres">
      <dgm:prSet presAssocID="{A62DF29D-8313-4CBA-87A3-869869F014CA}" presName="thinLine2b" presStyleLbl="callout" presStyleIdx="0" presStyleCnt="6"/>
      <dgm:spPr/>
    </dgm:pt>
    <dgm:pt modelId="{AB680CDF-1B35-40E3-AA53-1E66127716BC}" type="pres">
      <dgm:prSet presAssocID="{A62DF29D-8313-4CBA-87A3-869869F014CA}" presName="vertSpace2b" presStyleCnt="0"/>
      <dgm:spPr/>
    </dgm:pt>
    <dgm:pt modelId="{5F87B1D4-A948-44A3-A68E-3D0FF4E2880C}" type="pres">
      <dgm:prSet presAssocID="{913C01FC-F117-49FE-B3D2-DC3A199ABDF1}" presName="horz2" presStyleCnt="0"/>
      <dgm:spPr/>
    </dgm:pt>
    <dgm:pt modelId="{68D1D63E-14D7-4CC0-94ED-154991C445F8}" type="pres">
      <dgm:prSet presAssocID="{913C01FC-F117-49FE-B3D2-DC3A199ABDF1}" presName="horzSpace2" presStyleCnt="0"/>
      <dgm:spPr/>
    </dgm:pt>
    <dgm:pt modelId="{CF03D910-781D-499A-BCAA-975E5E623B49}" type="pres">
      <dgm:prSet presAssocID="{913C01FC-F117-49FE-B3D2-DC3A199ABDF1}" presName="tx2" presStyleLbl="revTx" presStyleIdx="2" presStyleCnt="7"/>
      <dgm:spPr/>
    </dgm:pt>
    <dgm:pt modelId="{90684975-DC77-4446-8721-E2748EB8CDE8}" type="pres">
      <dgm:prSet presAssocID="{913C01FC-F117-49FE-B3D2-DC3A199ABDF1}" presName="vert2" presStyleCnt="0"/>
      <dgm:spPr/>
    </dgm:pt>
    <dgm:pt modelId="{F9F81663-DA98-421C-9D64-B42A2196F1A0}" type="pres">
      <dgm:prSet presAssocID="{913C01FC-F117-49FE-B3D2-DC3A199ABDF1}" presName="thinLine2b" presStyleLbl="callout" presStyleIdx="1" presStyleCnt="6"/>
      <dgm:spPr/>
    </dgm:pt>
    <dgm:pt modelId="{9594A8FD-2D11-47A1-8F9D-2FB06F2A840D}" type="pres">
      <dgm:prSet presAssocID="{913C01FC-F117-49FE-B3D2-DC3A199ABDF1}" presName="vertSpace2b" presStyleCnt="0"/>
      <dgm:spPr/>
    </dgm:pt>
    <dgm:pt modelId="{FC651256-F579-4AF6-BCBE-7215021914F9}" type="pres">
      <dgm:prSet presAssocID="{C68B29E5-9790-4FFA-8618-537E9B72BDFC}" presName="horz2" presStyleCnt="0"/>
      <dgm:spPr/>
    </dgm:pt>
    <dgm:pt modelId="{0CADCFBC-FBEC-40CD-9EDB-5B307683FF15}" type="pres">
      <dgm:prSet presAssocID="{C68B29E5-9790-4FFA-8618-537E9B72BDFC}" presName="horzSpace2" presStyleCnt="0"/>
      <dgm:spPr/>
    </dgm:pt>
    <dgm:pt modelId="{0527C038-9EC4-4590-B5AD-D34565B42195}" type="pres">
      <dgm:prSet presAssocID="{C68B29E5-9790-4FFA-8618-537E9B72BDFC}" presName="tx2" presStyleLbl="revTx" presStyleIdx="3" presStyleCnt="7"/>
      <dgm:spPr/>
    </dgm:pt>
    <dgm:pt modelId="{38E078AD-B305-4913-B5CE-995388EAB1D6}" type="pres">
      <dgm:prSet presAssocID="{C68B29E5-9790-4FFA-8618-537E9B72BDFC}" presName="vert2" presStyleCnt="0"/>
      <dgm:spPr/>
    </dgm:pt>
    <dgm:pt modelId="{3511AC9E-D287-4A0D-84C0-8CA563F50548}" type="pres">
      <dgm:prSet presAssocID="{C68B29E5-9790-4FFA-8618-537E9B72BDFC}" presName="thinLine2b" presStyleLbl="callout" presStyleIdx="2" presStyleCnt="6"/>
      <dgm:spPr/>
    </dgm:pt>
    <dgm:pt modelId="{B0D4386E-DBF0-4917-ADB4-3A71C3C46E36}" type="pres">
      <dgm:prSet presAssocID="{C68B29E5-9790-4FFA-8618-537E9B72BDFC}" presName="vertSpace2b" presStyleCnt="0"/>
      <dgm:spPr/>
    </dgm:pt>
    <dgm:pt modelId="{41E66C26-71B8-482A-A076-26F0DFC02B03}" type="pres">
      <dgm:prSet presAssocID="{9B109CEF-E1AD-48BA-895D-C9A10A2A9CD2}" presName="horz2" presStyleCnt="0"/>
      <dgm:spPr/>
    </dgm:pt>
    <dgm:pt modelId="{FC14395C-BD2B-4062-8937-77C123FF2C40}" type="pres">
      <dgm:prSet presAssocID="{9B109CEF-E1AD-48BA-895D-C9A10A2A9CD2}" presName="horzSpace2" presStyleCnt="0"/>
      <dgm:spPr/>
    </dgm:pt>
    <dgm:pt modelId="{42549C4E-95F2-45DA-9E96-E5D5B31A907A}" type="pres">
      <dgm:prSet presAssocID="{9B109CEF-E1AD-48BA-895D-C9A10A2A9CD2}" presName="tx2" presStyleLbl="revTx" presStyleIdx="4" presStyleCnt="7"/>
      <dgm:spPr/>
    </dgm:pt>
    <dgm:pt modelId="{931636A0-C558-4ADF-BFD3-297BFFB60F8A}" type="pres">
      <dgm:prSet presAssocID="{9B109CEF-E1AD-48BA-895D-C9A10A2A9CD2}" presName="vert2" presStyleCnt="0"/>
      <dgm:spPr/>
    </dgm:pt>
    <dgm:pt modelId="{EF369902-4FB4-4931-83FE-4CF217C107A8}" type="pres">
      <dgm:prSet presAssocID="{9B109CEF-E1AD-48BA-895D-C9A10A2A9CD2}" presName="thinLine2b" presStyleLbl="callout" presStyleIdx="3" presStyleCnt="6"/>
      <dgm:spPr/>
    </dgm:pt>
    <dgm:pt modelId="{3C11C4B1-CBAD-45E8-A94D-93AF633D2304}" type="pres">
      <dgm:prSet presAssocID="{9B109CEF-E1AD-48BA-895D-C9A10A2A9CD2}" presName="vertSpace2b" presStyleCnt="0"/>
      <dgm:spPr/>
    </dgm:pt>
    <dgm:pt modelId="{CBCB5034-F8AE-4373-A3F4-277896206DBC}" type="pres">
      <dgm:prSet presAssocID="{8E018B4F-FE2A-47C6-B2C1-AFDAE37EE061}" presName="horz2" presStyleCnt="0"/>
      <dgm:spPr/>
    </dgm:pt>
    <dgm:pt modelId="{B4399EF6-06B7-4BA9-99BA-4D7CD84E0704}" type="pres">
      <dgm:prSet presAssocID="{8E018B4F-FE2A-47C6-B2C1-AFDAE37EE061}" presName="horzSpace2" presStyleCnt="0"/>
      <dgm:spPr/>
    </dgm:pt>
    <dgm:pt modelId="{739633D8-E1E7-4749-ACD9-49C6C75A2C19}" type="pres">
      <dgm:prSet presAssocID="{8E018B4F-FE2A-47C6-B2C1-AFDAE37EE061}" presName="tx2" presStyleLbl="revTx" presStyleIdx="5" presStyleCnt="7"/>
      <dgm:spPr/>
    </dgm:pt>
    <dgm:pt modelId="{CD4CF25B-252A-4479-961F-1ADC21DADD80}" type="pres">
      <dgm:prSet presAssocID="{8E018B4F-FE2A-47C6-B2C1-AFDAE37EE061}" presName="vert2" presStyleCnt="0"/>
      <dgm:spPr/>
    </dgm:pt>
    <dgm:pt modelId="{1274C5D3-384F-49F5-9F16-087678CBCF24}" type="pres">
      <dgm:prSet presAssocID="{8E018B4F-FE2A-47C6-B2C1-AFDAE37EE061}" presName="thinLine2b" presStyleLbl="callout" presStyleIdx="4" presStyleCnt="6"/>
      <dgm:spPr/>
    </dgm:pt>
    <dgm:pt modelId="{338BBC14-E36E-486D-BC2B-D7C5C6A0D437}" type="pres">
      <dgm:prSet presAssocID="{8E018B4F-FE2A-47C6-B2C1-AFDAE37EE061}" presName="vertSpace2b" presStyleCnt="0"/>
      <dgm:spPr/>
    </dgm:pt>
    <dgm:pt modelId="{D1890BA2-2E83-4B3B-8211-98CF21B50A17}" type="pres">
      <dgm:prSet presAssocID="{6BFCA808-43BD-4C2E-92C8-0E0707AD7AD9}" presName="horz2" presStyleCnt="0"/>
      <dgm:spPr/>
    </dgm:pt>
    <dgm:pt modelId="{561E7E93-D47D-4368-A564-7D32D02A0FB0}" type="pres">
      <dgm:prSet presAssocID="{6BFCA808-43BD-4C2E-92C8-0E0707AD7AD9}" presName="horzSpace2" presStyleCnt="0"/>
      <dgm:spPr/>
    </dgm:pt>
    <dgm:pt modelId="{03C1D26C-1EAA-4BB2-8A01-C5F65BC7EDDB}" type="pres">
      <dgm:prSet presAssocID="{6BFCA808-43BD-4C2E-92C8-0E0707AD7AD9}" presName="tx2" presStyleLbl="revTx" presStyleIdx="6" presStyleCnt="7"/>
      <dgm:spPr/>
    </dgm:pt>
    <dgm:pt modelId="{1F8B6DD2-9A33-4C7E-8AE4-67076D4BD5CD}" type="pres">
      <dgm:prSet presAssocID="{6BFCA808-43BD-4C2E-92C8-0E0707AD7AD9}" presName="vert2" presStyleCnt="0"/>
      <dgm:spPr/>
    </dgm:pt>
    <dgm:pt modelId="{2228A4B5-35ED-4CE5-99E9-06B791F6676A}" type="pres">
      <dgm:prSet presAssocID="{6BFCA808-43BD-4C2E-92C8-0E0707AD7AD9}" presName="thinLine2b" presStyleLbl="callout" presStyleIdx="5" presStyleCnt="6"/>
      <dgm:spPr/>
    </dgm:pt>
    <dgm:pt modelId="{0087D787-2C02-433C-9D9B-E404F522A88F}" type="pres">
      <dgm:prSet presAssocID="{6BFCA808-43BD-4C2E-92C8-0E0707AD7AD9}" presName="vertSpace2b" presStyleCnt="0"/>
      <dgm:spPr/>
    </dgm:pt>
  </dgm:ptLst>
  <dgm:cxnLst>
    <dgm:cxn modelId="{8F040C0A-FD68-42BE-9AAE-822DC2087CA6}" type="presOf" srcId="{913C01FC-F117-49FE-B3D2-DC3A199ABDF1}" destId="{CF03D910-781D-499A-BCAA-975E5E623B49}" srcOrd="0" destOrd="0" presId="urn:microsoft.com/office/officeart/2008/layout/LinedList"/>
    <dgm:cxn modelId="{06DB250C-792E-4608-9E8F-8F173D188884}" srcId="{8D0CFF0A-5095-4EAD-9A5F-7FA46DA3FB03}" destId="{913C01FC-F117-49FE-B3D2-DC3A199ABDF1}" srcOrd="1" destOrd="0" parTransId="{80325AA3-7957-46EC-96FE-3AEC2BC7200A}" sibTransId="{C76D3AF6-E9A4-44AF-B88D-6EBD71DA8E72}"/>
    <dgm:cxn modelId="{25372A1A-D950-4D1F-9954-14055E998690}" type="presOf" srcId="{8D0CFF0A-5095-4EAD-9A5F-7FA46DA3FB03}" destId="{F2D18A9E-B70C-4F30-B350-86AFDA513F14}" srcOrd="0" destOrd="0" presId="urn:microsoft.com/office/officeart/2008/layout/LinedList"/>
    <dgm:cxn modelId="{8F429A1A-A509-4BBA-946E-56BD6626A2F2}" type="presOf" srcId="{9B109CEF-E1AD-48BA-895D-C9A10A2A9CD2}" destId="{42549C4E-95F2-45DA-9E96-E5D5B31A907A}" srcOrd="0" destOrd="0" presId="urn:microsoft.com/office/officeart/2008/layout/LinedList"/>
    <dgm:cxn modelId="{AF96FE31-7181-46CF-890D-8C90D8022E6B}" type="presOf" srcId="{A62DF29D-8313-4CBA-87A3-869869F014CA}" destId="{39697619-754B-4370-9949-4584D8DD8AA7}" srcOrd="0" destOrd="0" presId="urn:microsoft.com/office/officeart/2008/layout/LinedList"/>
    <dgm:cxn modelId="{A4FAB05D-DE8F-46D5-A68E-8B866605510C}" srcId="{8D0CFF0A-5095-4EAD-9A5F-7FA46DA3FB03}" destId="{6BFCA808-43BD-4C2E-92C8-0E0707AD7AD9}" srcOrd="5" destOrd="0" parTransId="{0EF3E05E-DDAB-4982-A239-A9B5365D6D6A}" sibTransId="{6FAF5A06-47C1-4428-BAEF-6DA4E5E21EA7}"/>
    <dgm:cxn modelId="{F41AD86C-7F3D-4735-971D-85A7F1709665}" srcId="{8D0CFF0A-5095-4EAD-9A5F-7FA46DA3FB03}" destId="{8E018B4F-FE2A-47C6-B2C1-AFDAE37EE061}" srcOrd="4" destOrd="0" parTransId="{EC16DB93-C154-403B-8160-F360FA9489E9}" sibTransId="{EA6A6940-F9F7-4098-83C3-1BE536B505AB}"/>
    <dgm:cxn modelId="{C1CDC972-2906-49DC-B43C-78DDA49E2085}" srcId="{8D0CFF0A-5095-4EAD-9A5F-7FA46DA3FB03}" destId="{A62DF29D-8313-4CBA-87A3-869869F014CA}" srcOrd="0" destOrd="0" parTransId="{65958872-C0B5-48E1-AAC6-F983B2150BF1}" sibTransId="{D21E8C5C-96A5-48C5-8EFF-00D89521F3AA}"/>
    <dgm:cxn modelId="{702CD278-57F6-4149-810A-3C2BCC0E808F}" type="presOf" srcId="{6BFCA808-43BD-4C2E-92C8-0E0707AD7AD9}" destId="{03C1D26C-1EAA-4BB2-8A01-C5F65BC7EDDB}" srcOrd="0" destOrd="0" presId="urn:microsoft.com/office/officeart/2008/layout/LinedList"/>
    <dgm:cxn modelId="{2EAAC294-E8AA-4328-B33F-9B238EAE2F7E}" type="presOf" srcId="{C68B29E5-9790-4FFA-8618-537E9B72BDFC}" destId="{0527C038-9EC4-4590-B5AD-D34565B42195}" srcOrd="0" destOrd="0" presId="urn:microsoft.com/office/officeart/2008/layout/LinedList"/>
    <dgm:cxn modelId="{765636A7-745A-4575-8BA3-64071926D88A}" srcId="{8D0CFF0A-5095-4EAD-9A5F-7FA46DA3FB03}" destId="{9B109CEF-E1AD-48BA-895D-C9A10A2A9CD2}" srcOrd="3" destOrd="0" parTransId="{729193EC-CB30-4B8C-886D-E1267BA3B275}" sibTransId="{834582A4-164E-4C48-8778-D391DCD947C1}"/>
    <dgm:cxn modelId="{56DA8AB3-722F-40BF-A411-8B63AE25B9CE}" type="presOf" srcId="{8E018B4F-FE2A-47C6-B2C1-AFDAE37EE061}" destId="{739633D8-E1E7-4749-ACD9-49C6C75A2C19}" srcOrd="0" destOrd="0" presId="urn:microsoft.com/office/officeart/2008/layout/LinedList"/>
    <dgm:cxn modelId="{A116B6B4-5FC7-4157-A512-3DCADFBF1EF3}" srcId="{8D0CFF0A-5095-4EAD-9A5F-7FA46DA3FB03}" destId="{C68B29E5-9790-4FFA-8618-537E9B72BDFC}" srcOrd="2" destOrd="0" parTransId="{C1B0436C-4426-4281-B0F1-F36CFD43961E}" sibTransId="{07CE618E-AE58-493E-BA54-FB1F77AC1B29}"/>
    <dgm:cxn modelId="{3589E1E4-C8CB-45D0-B958-D86D7D638058}" type="presOf" srcId="{BB110359-7CB0-47CB-915F-803C95388998}" destId="{3E67C85D-9309-4DDD-B6AB-9F5986D91F03}" srcOrd="0" destOrd="0" presId="urn:microsoft.com/office/officeart/2008/layout/LinedList"/>
    <dgm:cxn modelId="{DAEA4FFA-A14D-4EB1-BEEA-8EAA79C7CED7}" srcId="{BB110359-7CB0-47CB-915F-803C95388998}" destId="{8D0CFF0A-5095-4EAD-9A5F-7FA46DA3FB03}" srcOrd="0" destOrd="0" parTransId="{CFB05CE4-C63F-433F-8DD4-BFD5B5BA8702}" sibTransId="{822E262C-1E2A-4E65-8469-7A7228B2C7FE}"/>
    <dgm:cxn modelId="{C8327624-862D-449F-A7AC-F3F44160148E}" type="presParOf" srcId="{3E67C85D-9309-4DDD-B6AB-9F5986D91F03}" destId="{A6FB3873-5D53-48CF-A370-5DB54E29CFEE}" srcOrd="0" destOrd="0" presId="urn:microsoft.com/office/officeart/2008/layout/LinedList"/>
    <dgm:cxn modelId="{174B01BA-215E-41B0-83C1-7F380C039F96}" type="presParOf" srcId="{3E67C85D-9309-4DDD-B6AB-9F5986D91F03}" destId="{4D32AE8B-3728-456C-873B-6C24033ED188}" srcOrd="1" destOrd="0" presId="urn:microsoft.com/office/officeart/2008/layout/LinedList"/>
    <dgm:cxn modelId="{F9C0F706-982A-4EAE-9D4D-B31E9E02842A}" type="presParOf" srcId="{4D32AE8B-3728-456C-873B-6C24033ED188}" destId="{F2D18A9E-B70C-4F30-B350-86AFDA513F14}" srcOrd="0" destOrd="0" presId="urn:microsoft.com/office/officeart/2008/layout/LinedList"/>
    <dgm:cxn modelId="{774EBDDA-F2BF-4967-9706-16690C9B70B7}" type="presParOf" srcId="{4D32AE8B-3728-456C-873B-6C24033ED188}" destId="{4753203D-B02A-438E-9244-921BF93B6AD2}" srcOrd="1" destOrd="0" presId="urn:microsoft.com/office/officeart/2008/layout/LinedList"/>
    <dgm:cxn modelId="{EA9EE7F7-054E-4E48-AB4D-A8DF4357ADCC}" type="presParOf" srcId="{4753203D-B02A-438E-9244-921BF93B6AD2}" destId="{668D40B4-5DBF-43F8-8CC3-E9FF5ABC874E}" srcOrd="0" destOrd="0" presId="urn:microsoft.com/office/officeart/2008/layout/LinedList"/>
    <dgm:cxn modelId="{7795BF1F-AFF9-4803-AE5D-9EFA877913B3}" type="presParOf" srcId="{4753203D-B02A-438E-9244-921BF93B6AD2}" destId="{BDB69766-B107-489B-8846-EB5818AA243E}" srcOrd="1" destOrd="0" presId="urn:microsoft.com/office/officeart/2008/layout/LinedList"/>
    <dgm:cxn modelId="{2EE18995-0107-4296-A964-8F998ECE9842}" type="presParOf" srcId="{BDB69766-B107-489B-8846-EB5818AA243E}" destId="{1AADDADD-F0E6-4D0F-A600-D7F6F1975866}" srcOrd="0" destOrd="0" presId="urn:microsoft.com/office/officeart/2008/layout/LinedList"/>
    <dgm:cxn modelId="{8358E172-033D-4700-BB1D-8D65FD608296}" type="presParOf" srcId="{BDB69766-B107-489B-8846-EB5818AA243E}" destId="{39697619-754B-4370-9949-4584D8DD8AA7}" srcOrd="1" destOrd="0" presId="urn:microsoft.com/office/officeart/2008/layout/LinedList"/>
    <dgm:cxn modelId="{3AFE965C-5B71-4C98-AF01-90F30D57D927}" type="presParOf" srcId="{BDB69766-B107-489B-8846-EB5818AA243E}" destId="{B1C2919B-B4E6-49F4-9077-7EFB515A78B0}" srcOrd="2" destOrd="0" presId="urn:microsoft.com/office/officeart/2008/layout/LinedList"/>
    <dgm:cxn modelId="{E94C237E-EAD0-4EBE-A6D6-7629D7D49B88}" type="presParOf" srcId="{4753203D-B02A-438E-9244-921BF93B6AD2}" destId="{29199A64-FC4E-437D-972E-463B863CA47D}" srcOrd="2" destOrd="0" presId="urn:microsoft.com/office/officeart/2008/layout/LinedList"/>
    <dgm:cxn modelId="{D0250C2F-AF3A-438F-A234-D51990E1969A}" type="presParOf" srcId="{4753203D-B02A-438E-9244-921BF93B6AD2}" destId="{AB680CDF-1B35-40E3-AA53-1E66127716BC}" srcOrd="3" destOrd="0" presId="urn:microsoft.com/office/officeart/2008/layout/LinedList"/>
    <dgm:cxn modelId="{1E7B33DF-B88F-461D-8BC0-01A0A2F89ADD}" type="presParOf" srcId="{4753203D-B02A-438E-9244-921BF93B6AD2}" destId="{5F87B1D4-A948-44A3-A68E-3D0FF4E2880C}" srcOrd="4" destOrd="0" presId="urn:microsoft.com/office/officeart/2008/layout/LinedList"/>
    <dgm:cxn modelId="{3CB03819-FC5E-4F7F-B8C8-28D17D80DD67}" type="presParOf" srcId="{5F87B1D4-A948-44A3-A68E-3D0FF4E2880C}" destId="{68D1D63E-14D7-4CC0-94ED-154991C445F8}" srcOrd="0" destOrd="0" presId="urn:microsoft.com/office/officeart/2008/layout/LinedList"/>
    <dgm:cxn modelId="{9896FDEC-418B-4412-AD2F-224400C59E5A}" type="presParOf" srcId="{5F87B1D4-A948-44A3-A68E-3D0FF4E2880C}" destId="{CF03D910-781D-499A-BCAA-975E5E623B49}" srcOrd="1" destOrd="0" presId="urn:microsoft.com/office/officeart/2008/layout/LinedList"/>
    <dgm:cxn modelId="{18D637AD-D838-4794-808D-44EF43CBCA84}" type="presParOf" srcId="{5F87B1D4-A948-44A3-A68E-3D0FF4E2880C}" destId="{90684975-DC77-4446-8721-E2748EB8CDE8}" srcOrd="2" destOrd="0" presId="urn:microsoft.com/office/officeart/2008/layout/LinedList"/>
    <dgm:cxn modelId="{BCC7215A-97A1-4FEC-A9C2-88E4BF904398}" type="presParOf" srcId="{4753203D-B02A-438E-9244-921BF93B6AD2}" destId="{F9F81663-DA98-421C-9D64-B42A2196F1A0}" srcOrd="5" destOrd="0" presId="urn:microsoft.com/office/officeart/2008/layout/LinedList"/>
    <dgm:cxn modelId="{ADE728E5-A184-4BAA-A267-53049630C647}" type="presParOf" srcId="{4753203D-B02A-438E-9244-921BF93B6AD2}" destId="{9594A8FD-2D11-47A1-8F9D-2FB06F2A840D}" srcOrd="6" destOrd="0" presId="urn:microsoft.com/office/officeart/2008/layout/LinedList"/>
    <dgm:cxn modelId="{54E8DCD9-C7B6-497F-BD70-754494E3CFF0}" type="presParOf" srcId="{4753203D-B02A-438E-9244-921BF93B6AD2}" destId="{FC651256-F579-4AF6-BCBE-7215021914F9}" srcOrd="7" destOrd="0" presId="urn:microsoft.com/office/officeart/2008/layout/LinedList"/>
    <dgm:cxn modelId="{4285E88B-6D06-49EC-B5FA-B60B356D0A35}" type="presParOf" srcId="{FC651256-F579-4AF6-BCBE-7215021914F9}" destId="{0CADCFBC-FBEC-40CD-9EDB-5B307683FF15}" srcOrd="0" destOrd="0" presId="urn:microsoft.com/office/officeart/2008/layout/LinedList"/>
    <dgm:cxn modelId="{DE543DD1-1CD1-42FA-8566-AE3A09695B88}" type="presParOf" srcId="{FC651256-F579-4AF6-BCBE-7215021914F9}" destId="{0527C038-9EC4-4590-B5AD-D34565B42195}" srcOrd="1" destOrd="0" presId="urn:microsoft.com/office/officeart/2008/layout/LinedList"/>
    <dgm:cxn modelId="{C14C5FCC-4495-4FE4-BD84-7906516A6E68}" type="presParOf" srcId="{FC651256-F579-4AF6-BCBE-7215021914F9}" destId="{38E078AD-B305-4913-B5CE-995388EAB1D6}" srcOrd="2" destOrd="0" presId="urn:microsoft.com/office/officeart/2008/layout/LinedList"/>
    <dgm:cxn modelId="{64A7A9FB-2EC8-45F3-92F2-7EAB6E62E6F5}" type="presParOf" srcId="{4753203D-B02A-438E-9244-921BF93B6AD2}" destId="{3511AC9E-D287-4A0D-84C0-8CA563F50548}" srcOrd="8" destOrd="0" presId="urn:microsoft.com/office/officeart/2008/layout/LinedList"/>
    <dgm:cxn modelId="{1A27EB10-83CC-4F85-B3D6-F42AA6B62148}" type="presParOf" srcId="{4753203D-B02A-438E-9244-921BF93B6AD2}" destId="{B0D4386E-DBF0-4917-ADB4-3A71C3C46E36}" srcOrd="9" destOrd="0" presId="urn:microsoft.com/office/officeart/2008/layout/LinedList"/>
    <dgm:cxn modelId="{67DDF717-5A74-4D21-BD7B-E0D223DBF1E9}" type="presParOf" srcId="{4753203D-B02A-438E-9244-921BF93B6AD2}" destId="{41E66C26-71B8-482A-A076-26F0DFC02B03}" srcOrd="10" destOrd="0" presId="urn:microsoft.com/office/officeart/2008/layout/LinedList"/>
    <dgm:cxn modelId="{E254E259-961C-4CC3-AA67-6FCE0A5AA970}" type="presParOf" srcId="{41E66C26-71B8-482A-A076-26F0DFC02B03}" destId="{FC14395C-BD2B-4062-8937-77C123FF2C40}" srcOrd="0" destOrd="0" presId="urn:microsoft.com/office/officeart/2008/layout/LinedList"/>
    <dgm:cxn modelId="{67A24D18-93C5-4573-BC34-D66C202F1B00}" type="presParOf" srcId="{41E66C26-71B8-482A-A076-26F0DFC02B03}" destId="{42549C4E-95F2-45DA-9E96-E5D5B31A907A}" srcOrd="1" destOrd="0" presId="urn:microsoft.com/office/officeart/2008/layout/LinedList"/>
    <dgm:cxn modelId="{B95D7688-FF94-4A89-93E2-F24A42EB34C7}" type="presParOf" srcId="{41E66C26-71B8-482A-A076-26F0DFC02B03}" destId="{931636A0-C558-4ADF-BFD3-297BFFB60F8A}" srcOrd="2" destOrd="0" presId="urn:microsoft.com/office/officeart/2008/layout/LinedList"/>
    <dgm:cxn modelId="{1F8F8ED0-C448-48E7-B915-DA4F0C7B1D38}" type="presParOf" srcId="{4753203D-B02A-438E-9244-921BF93B6AD2}" destId="{EF369902-4FB4-4931-83FE-4CF217C107A8}" srcOrd="11" destOrd="0" presId="urn:microsoft.com/office/officeart/2008/layout/LinedList"/>
    <dgm:cxn modelId="{7E2FC418-71A9-49E6-BC89-1E6B590BE237}" type="presParOf" srcId="{4753203D-B02A-438E-9244-921BF93B6AD2}" destId="{3C11C4B1-CBAD-45E8-A94D-93AF633D2304}" srcOrd="12" destOrd="0" presId="urn:microsoft.com/office/officeart/2008/layout/LinedList"/>
    <dgm:cxn modelId="{50B674A0-1603-4E8E-9263-79726E7585BE}" type="presParOf" srcId="{4753203D-B02A-438E-9244-921BF93B6AD2}" destId="{CBCB5034-F8AE-4373-A3F4-277896206DBC}" srcOrd="13" destOrd="0" presId="urn:microsoft.com/office/officeart/2008/layout/LinedList"/>
    <dgm:cxn modelId="{54186B4F-073A-410B-B49B-CD0871EA1868}" type="presParOf" srcId="{CBCB5034-F8AE-4373-A3F4-277896206DBC}" destId="{B4399EF6-06B7-4BA9-99BA-4D7CD84E0704}" srcOrd="0" destOrd="0" presId="urn:microsoft.com/office/officeart/2008/layout/LinedList"/>
    <dgm:cxn modelId="{F01E31EB-B3DD-4CCC-8700-66C76A3ABEF9}" type="presParOf" srcId="{CBCB5034-F8AE-4373-A3F4-277896206DBC}" destId="{739633D8-E1E7-4749-ACD9-49C6C75A2C19}" srcOrd="1" destOrd="0" presId="urn:microsoft.com/office/officeart/2008/layout/LinedList"/>
    <dgm:cxn modelId="{294F2068-8F4E-4FFA-8E0F-AA5B2296AE94}" type="presParOf" srcId="{CBCB5034-F8AE-4373-A3F4-277896206DBC}" destId="{CD4CF25B-252A-4479-961F-1ADC21DADD80}" srcOrd="2" destOrd="0" presId="urn:microsoft.com/office/officeart/2008/layout/LinedList"/>
    <dgm:cxn modelId="{F35A00F8-201F-43CA-A4A5-A62B9EF13E7A}" type="presParOf" srcId="{4753203D-B02A-438E-9244-921BF93B6AD2}" destId="{1274C5D3-384F-49F5-9F16-087678CBCF24}" srcOrd="14" destOrd="0" presId="urn:microsoft.com/office/officeart/2008/layout/LinedList"/>
    <dgm:cxn modelId="{0BC36885-453A-4DB4-BC6B-B786F8FF6AB0}" type="presParOf" srcId="{4753203D-B02A-438E-9244-921BF93B6AD2}" destId="{338BBC14-E36E-486D-BC2B-D7C5C6A0D437}" srcOrd="15" destOrd="0" presId="urn:microsoft.com/office/officeart/2008/layout/LinedList"/>
    <dgm:cxn modelId="{161AE5B2-D5A3-42CB-A020-FBC022C64A95}" type="presParOf" srcId="{4753203D-B02A-438E-9244-921BF93B6AD2}" destId="{D1890BA2-2E83-4B3B-8211-98CF21B50A17}" srcOrd="16" destOrd="0" presId="urn:microsoft.com/office/officeart/2008/layout/LinedList"/>
    <dgm:cxn modelId="{0FB848D9-FCAA-4517-BAFC-71A771BA084F}" type="presParOf" srcId="{D1890BA2-2E83-4B3B-8211-98CF21B50A17}" destId="{561E7E93-D47D-4368-A564-7D32D02A0FB0}" srcOrd="0" destOrd="0" presId="urn:microsoft.com/office/officeart/2008/layout/LinedList"/>
    <dgm:cxn modelId="{75A47ECA-E340-4051-B2CF-0E3B8B951BD5}" type="presParOf" srcId="{D1890BA2-2E83-4B3B-8211-98CF21B50A17}" destId="{03C1D26C-1EAA-4BB2-8A01-C5F65BC7EDDB}" srcOrd="1" destOrd="0" presId="urn:microsoft.com/office/officeart/2008/layout/LinedList"/>
    <dgm:cxn modelId="{F948CE72-514F-4F0F-BCD3-40D06D5A4CC4}" type="presParOf" srcId="{D1890BA2-2E83-4B3B-8211-98CF21B50A17}" destId="{1F8B6DD2-9A33-4C7E-8AE4-67076D4BD5CD}" srcOrd="2" destOrd="0" presId="urn:microsoft.com/office/officeart/2008/layout/LinedList"/>
    <dgm:cxn modelId="{F42A638E-DA09-4D71-8EEC-C10ADCA0563B}" type="presParOf" srcId="{4753203D-B02A-438E-9244-921BF93B6AD2}" destId="{2228A4B5-35ED-4CE5-99E9-06B791F6676A}" srcOrd="17" destOrd="0" presId="urn:microsoft.com/office/officeart/2008/layout/LinedList"/>
    <dgm:cxn modelId="{713C6B35-6AC1-442C-98BE-43CF51195BDA}" type="presParOf" srcId="{4753203D-B02A-438E-9244-921BF93B6AD2}" destId="{0087D787-2C02-433C-9D9B-E404F522A88F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919B14-51E5-4282-9EE4-6763B2F5F8E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797F223-5444-425C-841B-2F444D2EB3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Regression model predicts energy_kWh.</a:t>
          </a:r>
        </a:p>
      </dgm:t>
    </dgm:pt>
    <dgm:pt modelId="{B9A34817-D04D-4050-A25D-914238DBC312}" type="parTrans" cxnId="{0FC5C5BE-E2A5-44E3-8B29-AEC156188D9D}">
      <dgm:prSet/>
      <dgm:spPr/>
      <dgm:t>
        <a:bodyPr/>
        <a:lstStyle/>
        <a:p>
          <a:endParaRPr lang="en-US"/>
        </a:p>
      </dgm:t>
    </dgm:pt>
    <dgm:pt modelId="{7BF8C476-31A6-4535-A64E-B309E2EF0C98}" type="sibTrans" cxnId="{0FC5C5BE-E2A5-44E3-8B29-AEC156188D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AE125E-D8CC-412F-85C7-1EB2B4504F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Identifies high‑impact parameters.</a:t>
          </a:r>
        </a:p>
      </dgm:t>
    </dgm:pt>
    <dgm:pt modelId="{8747F585-D0D3-4FBC-8343-C574841FC701}" type="parTrans" cxnId="{527829DC-08DE-4A14-B7B7-39863F61D403}">
      <dgm:prSet/>
      <dgm:spPr/>
      <dgm:t>
        <a:bodyPr/>
        <a:lstStyle/>
        <a:p>
          <a:endParaRPr lang="en-US"/>
        </a:p>
      </dgm:t>
    </dgm:pt>
    <dgm:pt modelId="{7221EF59-7DCD-4505-8D08-36BD82CB0E6C}" type="sibTrans" cxnId="{527829DC-08DE-4A14-B7B7-39863F61D4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83B6A8-BD83-4BA6-AA26-CFE320BDE1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Core to sustainability + EU compliance.</a:t>
          </a:r>
        </a:p>
      </dgm:t>
    </dgm:pt>
    <dgm:pt modelId="{0E0BE257-4DD2-4B9C-8AF1-74AD6479034C}" type="parTrans" cxnId="{59460B5A-9CF7-4B67-97B2-4A206E211699}">
      <dgm:prSet/>
      <dgm:spPr/>
      <dgm:t>
        <a:bodyPr/>
        <a:lstStyle/>
        <a:p>
          <a:endParaRPr lang="en-US"/>
        </a:p>
      </dgm:t>
    </dgm:pt>
    <dgm:pt modelId="{E2E8AE1D-3CA3-4C68-9987-10F80B4E40E1}" type="sibTrans" cxnId="{59460B5A-9CF7-4B67-97B2-4A206E211699}">
      <dgm:prSet/>
      <dgm:spPr/>
      <dgm:t>
        <a:bodyPr/>
        <a:lstStyle/>
        <a:p>
          <a:endParaRPr lang="en-US"/>
        </a:p>
      </dgm:t>
    </dgm:pt>
    <dgm:pt modelId="{4145CB43-A0B4-449B-8092-F8A23CA92F98}" type="pres">
      <dgm:prSet presAssocID="{7C919B14-51E5-4282-9EE4-6763B2F5F8E3}" presName="root" presStyleCnt="0">
        <dgm:presLayoutVars>
          <dgm:dir/>
          <dgm:resizeHandles val="exact"/>
        </dgm:presLayoutVars>
      </dgm:prSet>
      <dgm:spPr/>
    </dgm:pt>
    <dgm:pt modelId="{6668C05C-B01A-452C-A825-D1947DB65CCA}" type="pres">
      <dgm:prSet presAssocID="{7C919B14-51E5-4282-9EE4-6763B2F5F8E3}" presName="container" presStyleCnt="0">
        <dgm:presLayoutVars>
          <dgm:dir/>
          <dgm:resizeHandles val="exact"/>
        </dgm:presLayoutVars>
      </dgm:prSet>
      <dgm:spPr/>
    </dgm:pt>
    <dgm:pt modelId="{DCE43514-29D8-43BC-9C83-537C2F8D60C5}" type="pres">
      <dgm:prSet presAssocID="{5797F223-5444-425C-841B-2F444D2EB3CB}" presName="compNode" presStyleCnt="0"/>
      <dgm:spPr/>
    </dgm:pt>
    <dgm:pt modelId="{3E98C33B-3237-44B3-8FF4-536AB41B93C4}" type="pres">
      <dgm:prSet presAssocID="{5797F223-5444-425C-841B-2F444D2EB3CB}" presName="iconBgRect" presStyleLbl="bgShp" presStyleIdx="0" presStyleCnt="3"/>
      <dgm:spPr/>
    </dgm:pt>
    <dgm:pt modelId="{70497F11-F091-46E6-84AD-95FADECC9256}" type="pres">
      <dgm:prSet presAssocID="{5797F223-5444-425C-841B-2F444D2EB3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5BCA80F1-85F2-4FFE-B49F-074965C42772}" type="pres">
      <dgm:prSet presAssocID="{5797F223-5444-425C-841B-2F444D2EB3CB}" presName="spaceRect" presStyleCnt="0"/>
      <dgm:spPr/>
    </dgm:pt>
    <dgm:pt modelId="{7F09AA52-E59C-4823-BADB-FB192B4B6B11}" type="pres">
      <dgm:prSet presAssocID="{5797F223-5444-425C-841B-2F444D2EB3CB}" presName="textRect" presStyleLbl="revTx" presStyleIdx="0" presStyleCnt="3">
        <dgm:presLayoutVars>
          <dgm:chMax val="1"/>
          <dgm:chPref val="1"/>
        </dgm:presLayoutVars>
      </dgm:prSet>
      <dgm:spPr/>
    </dgm:pt>
    <dgm:pt modelId="{64643C28-1D84-4E9A-9679-77801E564CDC}" type="pres">
      <dgm:prSet presAssocID="{7BF8C476-31A6-4535-A64E-B309E2EF0C98}" presName="sibTrans" presStyleLbl="sibTrans2D1" presStyleIdx="0" presStyleCnt="0"/>
      <dgm:spPr/>
    </dgm:pt>
    <dgm:pt modelId="{94FC86B6-4DCC-46A5-A75F-BE465EFEA050}" type="pres">
      <dgm:prSet presAssocID="{8FAE125E-D8CC-412F-85C7-1EB2B4504FF5}" presName="compNode" presStyleCnt="0"/>
      <dgm:spPr/>
    </dgm:pt>
    <dgm:pt modelId="{975196D0-96AF-4DAA-ABBA-519864D29AB4}" type="pres">
      <dgm:prSet presAssocID="{8FAE125E-D8CC-412F-85C7-1EB2B4504FF5}" presName="iconBgRect" presStyleLbl="bgShp" presStyleIdx="1" presStyleCnt="3"/>
      <dgm:spPr/>
    </dgm:pt>
    <dgm:pt modelId="{2C44C86F-68E2-4AC5-85FC-F6E25EAA1467}" type="pres">
      <dgm:prSet presAssocID="{8FAE125E-D8CC-412F-85C7-1EB2B4504F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5EBD42FB-EB90-4200-84EE-BD638098466F}" type="pres">
      <dgm:prSet presAssocID="{8FAE125E-D8CC-412F-85C7-1EB2B4504FF5}" presName="spaceRect" presStyleCnt="0"/>
      <dgm:spPr/>
    </dgm:pt>
    <dgm:pt modelId="{9C17C1A7-303B-4C1D-A7AB-36272F1F396E}" type="pres">
      <dgm:prSet presAssocID="{8FAE125E-D8CC-412F-85C7-1EB2B4504FF5}" presName="textRect" presStyleLbl="revTx" presStyleIdx="1" presStyleCnt="3">
        <dgm:presLayoutVars>
          <dgm:chMax val="1"/>
          <dgm:chPref val="1"/>
        </dgm:presLayoutVars>
      </dgm:prSet>
      <dgm:spPr/>
    </dgm:pt>
    <dgm:pt modelId="{0547CCA8-986C-45CE-B848-ED0703D9BEB4}" type="pres">
      <dgm:prSet presAssocID="{7221EF59-7DCD-4505-8D08-36BD82CB0E6C}" presName="sibTrans" presStyleLbl="sibTrans2D1" presStyleIdx="0" presStyleCnt="0"/>
      <dgm:spPr/>
    </dgm:pt>
    <dgm:pt modelId="{83DF8A14-6370-43BD-B749-968CFC3A3AB1}" type="pres">
      <dgm:prSet presAssocID="{4983B6A8-BD83-4BA6-AA26-CFE320BDE12D}" presName="compNode" presStyleCnt="0"/>
      <dgm:spPr/>
    </dgm:pt>
    <dgm:pt modelId="{E5482C8B-7994-4D92-8178-6241548303E8}" type="pres">
      <dgm:prSet presAssocID="{4983B6A8-BD83-4BA6-AA26-CFE320BDE12D}" presName="iconBgRect" presStyleLbl="bgShp" presStyleIdx="2" presStyleCnt="3"/>
      <dgm:spPr/>
    </dgm:pt>
    <dgm:pt modelId="{2976BB01-57DB-4F0D-B7FB-F656B14EA937}" type="pres">
      <dgm:prSet presAssocID="{4983B6A8-BD83-4BA6-AA26-CFE320BDE1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5324AF68-E0DE-4BEB-B9E6-2A1F2B5E07DB}" type="pres">
      <dgm:prSet presAssocID="{4983B6A8-BD83-4BA6-AA26-CFE320BDE12D}" presName="spaceRect" presStyleCnt="0"/>
      <dgm:spPr/>
    </dgm:pt>
    <dgm:pt modelId="{63386788-CEE4-4C95-9F58-571ED1F4A9A0}" type="pres">
      <dgm:prSet presAssocID="{4983B6A8-BD83-4BA6-AA26-CFE320BDE12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FADA40E-0F9C-4F44-9933-48BE7B5FA2FE}" type="presOf" srcId="{4983B6A8-BD83-4BA6-AA26-CFE320BDE12D}" destId="{63386788-CEE4-4C95-9F58-571ED1F4A9A0}" srcOrd="0" destOrd="0" presId="urn:microsoft.com/office/officeart/2018/2/layout/IconCircleList"/>
    <dgm:cxn modelId="{D5EFE966-47C0-498E-975C-7CC1FFE4C4F8}" type="presOf" srcId="{8FAE125E-D8CC-412F-85C7-1EB2B4504FF5}" destId="{9C17C1A7-303B-4C1D-A7AB-36272F1F396E}" srcOrd="0" destOrd="0" presId="urn:microsoft.com/office/officeart/2018/2/layout/IconCircleList"/>
    <dgm:cxn modelId="{94BEB354-9DD8-42FC-8CAF-1CB70E4FCF0E}" type="presOf" srcId="{7C919B14-51E5-4282-9EE4-6763B2F5F8E3}" destId="{4145CB43-A0B4-449B-8092-F8A23CA92F98}" srcOrd="0" destOrd="0" presId="urn:microsoft.com/office/officeart/2018/2/layout/IconCircleList"/>
    <dgm:cxn modelId="{130B4977-9DEB-4C72-88C6-A956A954BDCF}" type="presOf" srcId="{7BF8C476-31A6-4535-A64E-B309E2EF0C98}" destId="{64643C28-1D84-4E9A-9679-77801E564CDC}" srcOrd="0" destOrd="0" presId="urn:microsoft.com/office/officeart/2018/2/layout/IconCircleList"/>
    <dgm:cxn modelId="{59460B5A-9CF7-4B67-97B2-4A206E211699}" srcId="{7C919B14-51E5-4282-9EE4-6763B2F5F8E3}" destId="{4983B6A8-BD83-4BA6-AA26-CFE320BDE12D}" srcOrd="2" destOrd="0" parTransId="{0E0BE257-4DD2-4B9C-8AF1-74AD6479034C}" sibTransId="{E2E8AE1D-3CA3-4C68-9987-10F80B4E40E1}"/>
    <dgm:cxn modelId="{0FC5C5BE-E2A5-44E3-8B29-AEC156188D9D}" srcId="{7C919B14-51E5-4282-9EE4-6763B2F5F8E3}" destId="{5797F223-5444-425C-841B-2F444D2EB3CB}" srcOrd="0" destOrd="0" parTransId="{B9A34817-D04D-4050-A25D-914238DBC312}" sibTransId="{7BF8C476-31A6-4535-A64E-B309E2EF0C98}"/>
    <dgm:cxn modelId="{527829DC-08DE-4A14-B7B7-39863F61D403}" srcId="{7C919B14-51E5-4282-9EE4-6763B2F5F8E3}" destId="{8FAE125E-D8CC-412F-85C7-1EB2B4504FF5}" srcOrd="1" destOrd="0" parTransId="{8747F585-D0D3-4FBC-8343-C574841FC701}" sibTransId="{7221EF59-7DCD-4505-8D08-36BD82CB0E6C}"/>
    <dgm:cxn modelId="{B648DEE1-D506-4E82-A4D2-2129265B7C42}" type="presOf" srcId="{5797F223-5444-425C-841B-2F444D2EB3CB}" destId="{7F09AA52-E59C-4823-BADB-FB192B4B6B11}" srcOrd="0" destOrd="0" presId="urn:microsoft.com/office/officeart/2018/2/layout/IconCircleList"/>
    <dgm:cxn modelId="{E44C3EF7-01AC-49B8-982B-0A9945F54441}" type="presOf" srcId="{7221EF59-7DCD-4505-8D08-36BD82CB0E6C}" destId="{0547CCA8-986C-45CE-B848-ED0703D9BEB4}" srcOrd="0" destOrd="0" presId="urn:microsoft.com/office/officeart/2018/2/layout/IconCircleList"/>
    <dgm:cxn modelId="{A65F97B9-314C-42D6-8703-25021D65B8FE}" type="presParOf" srcId="{4145CB43-A0B4-449B-8092-F8A23CA92F98}" destId="{6668C05C-B01A-452C-A825-D1947DB65CCA}" srcOrd="0" destOrd="0" presId="urn:microsoft.com/office/officeart/2018/2/layout/IconCircleList"/>
    <dgm:cxn modelId="{4DAF6E45-EA2C-4E5C-92F5-620E33840C08}" type="presParOf" srcId="{6668C05C-B01A-452C-A825-D1947DB65CCA}" destId="{DCE43514-29D8-43BC-9C83-537C2F8D60C5}" srcOrd="0" destOrd="0" presId="urn:microsoft.com/office/officeart/2018/2/layout/IconCircleList"/>
    <dgm:cxn modelId="{7A6DEEF8-40DE-4973-845C-9C86C7DF899E}" type="presParOf" srcId="{DCE43514-29D8-43BC-9C83-537C2F8D60C5}" destId="{3E98C33B-3237-44B3-8FF4-536AB41B93C4}" srcOrd="0" destOrd="0" presId="urn:microsoft.com/office/officeart/2018/2/layout/IconCircleList"/>
    <dgm:cxn modelId="{3E21B850-5234-479F-9BBB-41A2E1DC5854}" type="presParOf" srcId="{DCE43514-29D8-43BC-9C83-537C2F8D60C5}" destId="{70497F11-F091-46E6-84AD-95FADECC9256}" srcOrd="1" destOrd="0" presId="urn:microsoft.com/office/officeart/2018/2/layout/IconCircleList"/>
    <dgm:cxn modelId="{1AA79987-27BB-45D3-A3D3-F6547F31A184}" type="presParOf" srcId="{DCE43514-29D8-43BC-9C83-537C2F8D60C5}" destId="{5BCA80F1-85F2-4FFE-B49F-074965C42772}" srcOrd="2" destOrd="0" presId="urn:microsoft.com/office/officeart/2018/2/layout/IconCircleList"/>
    <dgm:cxn modelId="{0C5BA474-16C5-483C-890E-139A83087E22}" type="presParOf" srcId="{DCE43514-29D8-43BC-9C83-537C2F8D60C5}" destId="{7F09AA52-E59C-4823-BADB-FB192B4B6B11}" srcOrd="3" destOrd="0" presId="urn:microsoft.com/office/officeart/2018/2/layout/IconCircleList"/>
    <dgm:cxn modelId="{25BD4D61-BF79-43F4-A855-58E45D8BEA52}" type="presParOf" srcId="{6668C05C-B01A-452C-A825-D1947DB65CCA}" destId="{64643C28-1D84-4E9A-9679-77801E564CDC}" srcOrd="1" destOrd="0" presId="urn:microsoft.com/office/officeart/2018/2/layout/IconCircleList"/>
    <dgm:cxn modelId="{6C67F30F-EAF6-4715-89E7-FA13E48C9BCC}" type="presParOf" srcId="{6668C05C-B01A-452C-A825-D1947DB65CCA}" destId="{94FC86B6-4DCC-46A5-A75F-BE465EFEA050}" srcOrd="2" destOrd="0" presId="urn:microsoft.com/office/officeart/2018/2/layout/IconCircleList"/>
    <dgm:cxn modelId="{370ACBCC-4443-452E-A000-7ABCE731F69F}" type="presParOf" srcId="{94FC86B6-4DCC-46A5-A75F-BE465EFEA050}" destId="{975196D0-96AF-4DAA-ABBA-519864D29AB4}" srcOrd="0" destOrd="0" presId="urn:microsoft.com/office/officeart/2018/2/layout/IconCircleList"/>
    <dgm:cxn modelId="{815C223D-8C80-4A8F-86E5-B910E96DF597}" type="presParOf" srcId="{94FC86B6-4DCC-46A5-A75F-BE465EFEA050}" destId="{2C44C86F-68E2-4AC5-85FC-F6E25EAA1467}" srcOrd="1" destOrd="0" presId="urn:microsoft.com/office/officeart/2018/2/layout/IconCircleList"/>
    <dgm:cxn modelId="{DE9F5437-B478-4EFB-ADC2-B351E42159DF}" type="presParOf" srcId="{94FC86B6-4DCC-46A5-A75F-BE465EFEA050}" destId="{5EBD42FB-EB90-4200-84EE-BD638098466F}" srcOrd="2" destOrd="0" presId="urn:microsoft.com/office/officeart/2018/2/layout/IconCircleList"/>
    <dgm:cxn modelId="{38744E56-9B55-46B4-8C35-AA682F4EC967}" type="presParOf" srcId="{94FC86B6-4DCC-46A5-A75F-BE465EFEA050}" destId="{9C17C1A7-303B-4C1D-A7AB-36272F1F396E}" srcOrd="3" destOrd="0" presId="urn:microsoft.com/office/officeart/2018/2/layout/IconCircleList"/>
    <dgm:cxn modelId="{C599824F-9A7D-4AF9-990E-5CDEBD299287}" type="presParOf" srcId="{6668C05C-B01A-452C-A825-D1947DB65CCA}" destId="{0547CCA8-986C-45CE-B848-ED0703D9BEB4}" srcOrd="3" destOrd="0" presId="urn:microsoft.com/office/officeart/2018/2/layout/IconCircleList"/>
    <dgm:cxn modelId="{E07B68EB-A543-42B1-BF89-C4C6E384769F}" type="presParOf" srcId="{6668C05C-B01A-452C-A825-D1947DB65CCA}" destId="{83DF8A14-6370-43BD-B749-968CFC3A3AB1}" srcOrd="4" destOrd="0" presId="urn:microsoft.com/office/officeart/2018/2/layout/IconCircleList"/>
    <dgm:cxn modelId="{972C30CF-BA3A-46C6-8238-F6F62D70F74D}" type="presParOf" srcId="{83DF8A14-6370-43BD-B749-968CFC3A3AB1}" destId="{E5482C8B-7994-4D92-8178-6241548303E8}" srcOrd="0" destOrd="0" presId="urn:microsoft.com/office/officeart/2018/2/layout/IconCircleList"/>
    <dgm:cxn modelId="{1E2CDD87-B959-4F90-9418-3684E7FE4432}" type="presParOf" srcId="{83DF8A14-6370-43BD-B749-968CFC3A3AB1}" destId="{2976BB01-57DB-4F0D-B7FB-F656B14EA937}" srcOrd="1" destOrd="0" presId="urn:microsoft.com/office/officeart/2018/2/layout/IconCircleList"/>
    <dgm:cxn modelId="{A4BC0C49-A194-4FD1-BA52-CC0044D5F382}" type="presParOf" srcId="{83DF8A14-6370-43BD-B749-968CFC3A3AB1}" destId="{5324AF68-E0DE-4BEB-B9E6-2A1F2B5E07DB}" srcOrd="2" destOrd="0" presId="urn:microsoft.com/office/officeart/2018/2/layout/IconCircleList"/>
    <dgm:cxn modelId="{4CA5A041-09F8-400A-862B-CA6714225E77}" type="presParOf" srcId="{83DF8A14-6370-43BD-B749-968CFC3A3AB1}" destId="{63386788-CEE4-4C95-9F58-571ED1F4A9A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4AC9E2-FC7A-416C-9F45-E7F48287100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05698CC-56D2-4E63-8524-FA8420FB85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Wraps trained model into reusable function.</a:t>
          </a:r>
        </a:p>
      </dgm:t>
    </dgm:pt>
    <dgm:pt modelId="{09ADFCDA-3AF3-4CD5-AAB8-698E6737F0AB}" type="parTrans" cxnId="{B31E1242-549B-4BEA-B298-42C2669D6C84}">
      <dgm:prSet/>
      <dgm:spPr/>
      <dgm:t>
        <a:bodyPr/>
        <a:lstStyle/>
        <a:p>
          <a:endParaRPr lang="en-US"/>
        </a:p>
      </dgm:t>
    </dgm:pt>
    <dgm:pt modelId="{12BB8076-4A5E-49DF-86E0-D7A2BAC9DDA7}" type="sibTrans" cxnId="{B31E1242-549B-4BEA-B298-42C2669D6C84}">
      <dgm:prSet/>
      <dgm:spPr/>
      <dgm:t>
        <a:bodyPr/>
        <a:lstStyle/>
        <a:p>
          <a:endParaRPr lang="en-US"/>
        </a:p>
      </dgm:t>
    </dgm:pt>
    <dgm:pt modelId="{041393B0-4F10-4806-8DF4-4E4F8C1D63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Input: configuration → Output: predicted kWh.</a:t>
          </a:r>
        </a:p>
      </dgm:t>
    </dgm:pt>
    <dgm:pt modelId="{F8072797-CEF9-4550-87B6-05AEC5452D21}" type="parTrans" cxnId="{67236C90-1C86-4EB5-98FF-A59F1C9670D0}">
      <dgm:prSet/>
      <dgm:spPr/>
      <dgm:t>
        <a:bodyPr/>
        <a:lstStyle/>
        <a:p>
          <a:endParaRPr lang="en-US"/>
        </a:p>
      </dgm:t>
    </dgm:pt>
    <dgm:pt modelId="{255B0A69-7B7C-4B94-A980-35A24D486A96}" type="sibTrans" cxnId="{67236C90-1C86-4EB5-98FF-A59F1C9670D0}">
      <dgm:prSet/>
      <dgm:spPr/>
      <dgm:t>
        <a:bodyPr/>
        <a:lstStyle/>
        <a:p>
          <a:endParaRPr lang="en-US"/>
        </a:p>
      </dgm:t>
    </dgm:pt>
    <dgm:pt modelId="{801C6DDA-5EF4-45BD-BE72-F96B5F768E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Used by analyzer, optimizer &amp; UI.</a:t>
          </a:r>
        </a:p>
      </dgm:t>
    </dgm:pt>
    <dgm:pt modelId="{DC82CFE9-7845-4256-9685-DF3DDB8C23FD}" type="parTrans" cxnId="{E7115334-2691-4CE5-BFA7-6B259B0EAD9E}">
      <dgm:prSet/>
      <dgm:spPr/>
      <dgm:t>
        <a:bodyPr/>
        <a:lstStyle/>
        <a:p>
          <a:endParaRPr lang="en-US"/>
        </a:p>
      </dgm:t>
    </dgm:pt>
    <dgm:pt modelId="{3FFD2B39-6478-4617-86E7-43FAC326CBFD}" type="sibTrans" cxnId="{E7115334-2691-4CE5-BFA7-6B259B0EAD9E}">
      <dgm:prSet/>
      <dgm:spPr/>
      <dgm:t>
        <a:bodyPr/>
        <a:lstStyle/>
        <a:p>
          <a:endParaRPr lang="en-US"/>
        </a:p>
      </dgm:t>
    </dgm:pt>
    <dgm:pt modelId="{E3F1B19C-4EC0-400A-88E4-C2E73E3BB727}" type="pres">
      <dgm:prSet presAssocID="{C64AC9E2-FC7A-416C-9F45-E7F482871008}" presName="root" presStyleCnt="0">
        <dgm:presLayoutVars>
          <dgm:dir/>
          <dgm:resizeHandles val="exact"/>
        </dgm:presLayoutVars>
      </dgm:prSet>
      <dgm:spPr/>
    </dgm:pt>
    <dgm:pt modelId="{F126AD61-9BB9-475F-80E4-727381EFCFF0}" type="pres">
      <dgm:prSet presAssocID="{B05698CC-56D2-4E63-8524-FA8420FB8553}" presName="compNode" presStyleCnt="0"/>
      <dgm:spPr/>
    </dgm:pt>
    <dgm:pt modelId="{459110C1-5CCF-4BC7-9FBE-889845D9D680}" type="pres">
      <dgm:prSet presAssocID="{B05698CC-56D2-4E63-8524-FA8420FB85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6E166E6A-18CE-43F0-8350-2F33B54D8EBD}" type="pres">
      <dgm:prSet presAssocID="{B05698CC-56D2-4E63-8524-FA8420FB8553}" presName="spaceRect" presStyleCnt="0"/>
      <dgm:spPr/>
    </dgm:pt>
    <dgm:pt modelId="{8895191C-D89F-4408-B8CE-D971F2C0554A}" type="pres">
      <dgm:prSet presAssocID="{B05698CC-56D2-4E63-8524-FA8420FB8553}" presName="textRect" presStyleLbl="revTx" presStyleIdx="0" presStyleCnt="3">
        <dgm:presLayoutVars>
          <dgm:chMax val="1"/>
          <dgm:chPref val="1"/>
        </dgm:presLayoutVars>
      </dgm:prSet>
      <dgm:spPr/>
    </dgm:pt>
    <dgm:pt modelId="{6CB57FF4-4A0F-493D-B519-853398576488}" type="pres">
      <dgm:prSet presAssocID="{12BB8076-4A5E-49DF-86E0-D7A2BAC9DDA7}" presName="sibTrans" presStyleCnt="0"/>
      <dgm:spPr/>
    </dgm:pt>
    <dgm:pt modelId="{E53C0B4F-C36A-409D-A698-C3E57FB6E704}" type="pres">
      <dgm:prSet presAssocID="{041393B0-4F10-4806-8DF4-4E4F8C1D632D}" presName="compNode" presStyleCnt="0"/>
      <dgm:spPr/>
    </dgm:pt>
    <dgm:pt modelId="{01379074-0B88-4478-A86D-51095089A98D}" type="pres">
      <dgm:prSet presAssocID="{041393B0-4F10-4806-8DF4-4E4F8C1D63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216130-8B2A-4CB0-925A-891C06523EEB}" type="pres">
      <dgm:prSet presAssocID="{041393B0-4F10-4806-8DF4-4E4F8C1D632D}" presName="spaceRect" presStyleCnt="0"/>
      <dgm:spPr/>
    </dgm:pt>
    <dgm:pt modelId="{2C117366-2922-486E-82DD-A5EBCC2C2F9B}" type="pres">
      <dgm:prSet presAssocID="{041393B0-4F10-4806-8DF4-4E4F8C1D632D}" presName="textRect" presStyleLbl="revTx" presStyleIdx="1" presStyleCnt="3">
        <dgm:presLayoutVars>
          <dgm:chMax val="1"/>
          <dgm:chPref val="1"/>
        </dgm:presLayoutVars>
      </dgm:prSet>
      <dgm:spPr/>
    </dgm:pt>
    <dgm:pt modelId="{00882910-F655-4B45-B7F4-2E18E5BEC88C}" type="pres">
      <dgm:prSet presAssocID="{255B0A69-7B7C-4B94-A980-35A24D486A96}" presName="sibTrans" presStyleCnt="0"/>
      <dgm:spPr/>
    </dgm:pt>
    <dgm:pt modelId="{837E6244-CC90-4100-89FA-9EE7035A6AC5}" type="pres">
      <dgm:prSet presAssocID="{801C6DDA-5EF4-45BD-BE72-F96B5F768E2A}" presName="compNode" presStyleCnt="0"/>
      <dgm:spPr/>
    </dgm:pt>
    <dgm:pt modelId="{2E00FDE1-A967-4726-B78D-57C7CE7D8324}" type="pres">
      <dgm:prSet presAssocID="{801C6DDA-5EF4-45BD-BE72-F96B5F768E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92AB86F-766C-4BBD-A746-91320BCB0D22}" type="pres">
      <dgm:prSet presAssocID="{801C6DDA-5EF4-45BD-BE72-F96B5F768E2A}" presName="spaceRect" presStyleCnt="0"/>
      <dgm:spPr/>
    </dgm:pt>
    <dgm:pt modelId="{EC6D0364-0632-452C-9FA9-AD32C8168D7C}" type="pres">
      <dgm:prSet presAssocID="{801C6DDA-5EF4-45BD-BE72-F96B5F768E2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7F66423-F925-4CDD-95C7-81E2D4552AB9}" type="presOf" srcId="{B05698CC-56D2-4E63-8524-FA8420FB8553}" destId="{8895191C-D89F-4408-B8CE-D971F2C0554A}" srcOrd="0" destOrd="0" presId="urn:microsoft.com/office/officeart/2018/2/layout/IconLabelList"/>
    <dgm:cxn modelId="{AF24992C-ABEC-4CB1-B345-BE7C8279D513}" type="presOf" srcId="{C64AC9E2-FC7A-416C-9F45-E7F482871008}" destId="{E3F1B19C-4EC0-400A-88E4-C2E73E3BB727}" srcOrd="0" destOrd="0" presId="urn:microsoft.com/office/officeart/2018/2/layout/IconLabelList"/>
    <dgm:cxn modelId="{E7115334-2691-4CE5-BFA7-6B259B0EAD9E}" srcId="{C64AC9E2-FC7A-416C-9F45-E7F482871008}" destId="{801C6DDA-5EF4-45BD-BE72-F96B5F768E2A}" srcOrd="2" destOrd="0" parTransId="{DC82CFE9-7845-4256-9685-DF3DDB8C23FD}" sibTransId="{3FFD2B39-6478-4617-86E7-43FAC326CBFD}"/>
    <dgm:cxn modelId="{B31E1242-549B-4BEA-B298-42C2669D6C84}" srcId="{C64AC9E2-FC7A-416C-9F45-E7F482871008}" destId="{B05698CC-56D2-4E63-8524-FA8420FB8553}" srcOrd="0" destOrd="0" parTransId="{09ADFCDA-3AF3-4CD5-AAB8-698E6737F0AB}" sibTransId="{12BB8076-4A5E-49DF-86E0-D7A2BAC9DDA7}"/>
    <dgm:cxn modelId="{4E2D6149-4695-484F-AB83-50BF6E091525}" type="presOf" srcId="{801C6DDA-5EF4-45BD-BE72-F96B5F768E2A}" destId="{EC6D0364-0632-452C-9FA9-AD32C8168D7C}" srcOrd="0" destOrd="0" presId="urn:microsoft.com/office/officeart/2018/2/layout/IconLabelList"/>
    <dgm:cxn modelId="{67236C90-1C86-4EB5-98FF-A59F1C9670D0}" srcId="{C64AC9E2-FC7A-416C-9F45-E7F482871008}" destId="{041393B0-4F10-4806-8DF4-4E4F8C1D632D}" srcOrd="1" destOrd="0" parTransId="{F8072797-CEF9-4550-87B6-05AEC5452D21}" sibTransId="{255B0A69-7B7C-4B94-A980-35A24D486A96}"/>
    <dgm:cxn modelId="{C9EA5BF6-666E-4065-A39B-E4E1D9A282BE}" type="presOf" srcId="{041393B0-4F10-4806-8DF4-4E4F8C1D632D}" destId="{2C117366-2922-486E-82DD-A5EBCC2C2F9B}" srcOrd="0" destOrd="0" presId="urn:microsoft.com/office/officeart/2018/2/layout/IconLabelList"/>
    <dgm:cxn modelId="{CB9892A5-AA02-4656-A641-E5301788937B}" type="presParOf" srcId="{E3F1B19C-4EC0-400A-88E4-C2E73E3BB727}" destId="{F126AD61-9BB9-475F-80E4-727381EFCFF0}" srcOrd="0" destOrd="0" presId="urn:microsoft.com/office/officeart/2018/2/layout/IconLabelList"/>
    <dgm:cxn modelId="{4DA94897-DD61-4FE0-95E4-06AA94FC83F9}" type="presParOf" srcId="{F126AD61-9BB9-475F-80E4-727381EFCFF0}" destId="{459110C1-5CCF-4BC7-9FBE-889845D9D680}" srcOrd="0" destOrd="0" presId="urn:microsoft.com/office/officeart/2018/2/layout/IconLabelList"/>
    <dgm:cxn modelId="{713729C5-5483-4366-A56C-5B202B2D6B7A}" type="presParOf" srcId="{F126AD61-9BB9-475F-80E4-727381EFCFF0}" destId="{6E166E6A-18CE-43F0-8350-2F33B54D8EBD}" srcOrd="1" destOrd="0" presId="urn:microsoft.com/office/officeart/2018/2/layout/IconLabelList"/>
    <dgm:cxn modelId="{7BCA1C5E-2A95-48C0-9E75-54591A0F7026}" type="presParOf" srcId="{F126AD61-9BB9-475F-80E4-727381EFCFF0}" destId="{8895191C-D89F-4408-B8CE-D971F2C0554A}" srcOrd="2" destOrd="0" presId="urn:microsoft.com/office/officeart/2018/2/layout/IconLabelList"/>
    <dgm:cxn modelId="{A0B802C7-10C6-4624-BD65-2CCC5BC3CE23}" type="presParOf" srcId="{E3F1B19C-4EC0-400A-88E4-C2E73E3BB727}" destId="{6CB57FF4-4A0F-493D-B519-853398576488}" srcOrd="1" destOrd="0" presId="urn:microsoft.com/office/officeart/2018/2/layout/IconLabelList"/>
    <dgm:cxn modelId="{CCF964B5-0013-4BE8-B46A-9D2B8935DC5F}" type="presParOf" srcId="{E3F1B19C-4EC0-400A-88E4-C2E73E3BB727}" destId="{E53C0B4F-C36A-409D-A698-C3E57FB6E704}" srcOrd="2" destOrd="0" presId="urn:microsoft.com/office/officeart/2018/2/layout/IconLabelList"/>
    <dgm:cxn modelId="{953AE183-5287-4EB3-BDAA-18CD46BD7810}" type="presParOf" srcId="{E53C0B4F-C36A-409D-A698-C3E57FB6E704}" destId="{01379074-0B88-4478-A86D-51095089A98D}" srcOrd="0" destOrd="0" presId="urn:microsoft.com/office/officeart/2018/2/layout/IconLabelList"/>
    <dgm:cxn modelId="{F2AC4391-8457-4E85-AB00-B92984FECE40}" type="presParOf" srcId="{E53C0B4F-C36A-409D-A698-C3E57FB6E704}" destId="{6C216130-8B2A-4CB0-925A-891C06523EEB}" srcOrd="1" destOrd="0" presId="urn:microsoft.com/office/officeart/2018/2/layout/IconLabelList"/>
    <dgm:cxn modelId="{C81E2C3B-A63E-438B-A08D-C5BC9A907625}" type="presParOf" srcId="{E53C0B4F-C36A-409D-A698-C3E57FB6E704}" destId="{2C117366-2922-486E-82DD-A5EBCC2C2F9B}" srcOrd="2" destOrd="0" presId="urn:microsoft.com/office/officeart/2018/2/layout/IconLabelList"/>
    <dgm:cxn modelId="{BD75EBE4-4703-4E75-B504-A306F4F4F046}" type="presParOf" srcId="{E3F1B19C-4EC0-400A-88E4-C2E73E3BB727}" destId="{00882910-F655-4B45-B7F4-2E18E5BEC88C}" srcOrd="3" destOrd="0" presId="urn:microsoft.com/office/officeart/2018/2/layout/IconLabelList"/>
    <dgm:cxn modelId="{02B44FC8-98C4-451A-B393-C01FB60FD103}" type="presParOf" srcId="{E3F1B19C-4EC0-400A-88E4-C2E73E3BB727}" destId="{837E6244-CC90-4100-89FA-9EE7035A6AC5}" srcOrd="4" destOrd="0" presId="urn:microsoft.com/office/officeart/2018/2/layout/IconLabelList"/>
    <dgm:cxn modelId="{6502CC48-739F-4915-A467-DDAB6256A122}" type="presParOf" srcId="{837E6244-CC90-4100-89FA-9EE7035A6AC5}" destId="{2E00FDE1-A967-4726-B78D-57C7CE7D8324}" srcOrd="0" destOrd="0" presId="urn:microsoft.com/office/officeart/2018/2/layout/IconLabelList"/>
    <dgm:cxn modelId="{909846EE-B4E7-43A8-8BD4-107A8877573E}" type="presParOf" srcId="{837E6244-CC90-4100-89FA-9EE7035A6AC5}" destId="{A92AB86F-766C-4BBD-A746-91320BCB0D22}" srcOrd="1" destOrd="0" presId="urn:microsoft.com/office/officeart/2018/2/layout/IconLabelList"/>
    <dgm:cxn modelId="{1B5C0E11-87BD-479F-B7CB-A512414CE357}" type="presParOf" srcId="{837E6244-CC90-4100-89FA-9EE7035A6AC5}" destId="{EC6D0364-0632-452C-9FA9-AD32C8168D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953D91-CA71-4D64-8365-F5CCCAF41A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F79A43-DA41-402C-B38E-9AD91EA18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Token counter + redundancy checker.</a:t>
          </a:r>
        </a:p>
      </dgm:t>
    </dgm:pt>
    <dgm:pt modelId="{B18B47A6-8417-4E43-98A2-F6769328C55B}" type="parTrans" cxnId="{ACAEBBC3-8515-479F-9B98-0D572740BD6F}">
      <dgm:prSet/>
      <dgm:spPr/>
      <dgm:t>
        <a:bodyPr/>
        <a:lstStyle/>
        <a:p>
          <a:endParaRPr lang="en-US"/>
        </a:p>
      </dgm:t>
    </dgm:pt>
    <dgm:pt modelId="{02B5290C-7719-4C8E-BEFA-8DD650021778}" type="sibTrans" cxnId="{ACAEBBC3-8515-479F-9B98-0D572740BD6F}">
      <dgm:prSet/>
      <dgm:spPr/>
      <dgm:t>
        <a:bodyPr/>
        <a:lstStyle/>
        <a:p>
          <a:endParaRPr lang="en-US"/>
        </a:p>
      </dgm:t>
    </dgm:pt>
    <dgm:pt modelId="{B9C4AB0A-7B71-474A-BABB-01A78DB39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Computes compute cost and projected energy.</a:t>
          </a:r>
        </a:p>
      </dgm:t>
    </dgm:pt>
    <dgm:pt modelId="{6CFF26A1-C282-47C8-91A9-7D74523A8EFD}" type="parTrans" cxnId="{115DD224-A1A2-4BC9-A41E-FC3ABF3F8D1A}">
      <dgm:prSet/>
      <dgm:spPr/>
      <dgm:t>
        <a:bodyPr/>
        <a:lstStyle/>
        <a:p>
          <a:endParaRPr lang="en-US"/>
        </a:p>
      </dgm:t>
    </dgm:pt>
    <dgm:pt modelId="{6D7B3D9A-9F13-479D-A5B3-6361F14C879A}" type="sibTrans" cxnId="{115DD224-A1A2-4BC9-A41E-FC3ABF3F8D1A}">
      <dgm:prSet/>
      <dgm:spPr/>
      <dgm:t>
        <a:bodyPr/>
        <a:lstStyle/>
        <a:p>
          <a:endParaRPr lang="en-US"/>
        </a:p>
      </dgm:t>
    </dgm:pt>
    <dgm:pt modelId="{01750802-D853-4999-9C33-B40388FA81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Detects inefficient user prompts.</a:t>
          </a:r>
        </a:p>
      </dgm:t>
    </dgm:pt>
    <dgm:pt modelId="{3082D082-F081-4817-B7B6-A7A169738F2C}" type="parTrans" cxnId="{1B2FDA17-DCF1-437F-8F45-4A3DE10FEF54}">
      <dgm:prSet/>
      <dgm:spPr/>
      <dgm:t>
        <a:bodyPr/>
        <a:lstStyle/>
        <a:p>
          <a:endParaRPr lang="en-US"/>
        </a:p>
      </dgm:t>
    </dgm:pt>
    <dgm:pt modelId="{841CF29B-B7F4-446A-9BF4-903D9B467F4B}" type="sibTrans" cxnId="{1B2FDA17-DCF1-437F-8F45-4A3DE10FEF54}">
      <dgm:prSet/>
      <dgm:spPr/>
      <dgm:t>
        <a:bodyPr/>
        <a:lstStyle/>
        <a:p>
          <a:endParaRPr lang="en-US"/>
        </a:p>
      </dgm:t>
    </dgm:pt>
    <dgm:pt modelId="{1BC9B2CF-46E8-487F-8EB3-A19BCE3F0800}" type="pres">
      <dgm:prSet presAssocID="{E9953D91-CA71-4D64-8365-F5CCCAF41A5E}" presName="root" presStyleCnt="0">
        <dgm:presLayoutVars>
          <dgm:dir/>
          <dgm:resizeHandles val="exact"/>
        </dgm:presLayoutVars>
      </dgm:prSet>
      <dgm:spPr/>
    </dgm:pt>
    <dgm:pt modelId="{89ECC67F-AD9B-4434-86F0-FA49C8B8370F}" type="pres">
      <dgm:prSet presAssocID="{A7F79A43-DA41-402C-B38E-9AD91EA18607}" presName="compNode" presStyleCnt="0"/>
      <dgm:spPr/>
    </dgm:pt>
    <dgm:pt modelId="{236DBC32-D907-4A72-BFB2-A367985E9011}" type="pres">
      <dgm:prSet presAssocID="{A7F79A43-DA41-402C-B38E-9AD91EA18607}" presName="bgRect" presStyleLbl="bgShp" presStyleIdx="0" presStyleCnt="3"/>
      <dgm:spPr/>
    </dgm:pt>
    <dgm:pt modelId="{7F742267-1679-4F90-A883-056170C6FCE1}" type="pres">
      <dgm:prSet presAssocID="{A7F79A43-DA41-402C-B38E-9AD91EA186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EC8EC86D-91A3-4A79-872C-7E542D3F3A15}" type="pres">
      <dgm:prSet presAssocID="{A7F79A43-DA41-402C-B38E-9AD91EA18607}" presName="spaceRect" presStyleCnt="0"/>
      <dgm:spPr/>
    </dgm:pt>
    <dgm:pt modelId="{237A919A-3016-40B4-9E6B-FD3D73A8FC8E}" type="pres">
      <dgm:prSet presAssocID="{A7F79A43-DA41-402C-B38E-9AD91EA18607}" presName="parTx" presStyleLbl="revTx" presStyleIdx="0" presStyleCnt="3">
        <dgm:presLayoutVars>
          <dgm:chMax val="0"/>
          <dgm:chPref val="0"/>
        </dgm:presLayoutVars>
      </dgm:prSet>
      <dgm:spPr/>
    </dgm:pt>
    <dgm:pt modelId="{D7ACC9C9-A6E2-4F75-A38C-F49D11A5EACF}" type="pres">
      <dgm:prSet presAssocID="{02B5290C-7719-4C8E-BEFA-8DD650021778}" presName="sibTrans" presStyleCnt="0"/>
      <dgm:spPr/>
    </dgm:pt>
    <dgm:pt modelId="{45DEDABB-FA66-4EF4-813E-75C68DC04337}" type="pres">
      <dgm:prSet presAssocID="{B9C4AB0A-7B71-474A-BABB-01A78DB39D40}" presName="compNode" presStyleCnt="0"/>
      <dgm:spPr/>
    </dgm:pt>
    <dgm:pt modelId="{1D297926-4525-4555-96F2-54C6CADE3F2B}" type="pres">
      <dgm:prSet presAssocID="{B9C4AB0A-7B71-474A-BABB-01A78DB39D40}" presName="bgRect" presStyleLbl="bgShp" presStyleIdx="1" presStyleCnt="3"/>
      <dgm:spPr/>
    </dgm:pt>
    <dgm:pt modelId="{A4787872-FC5E-436C-9C15-C6BF8F382AE6}" type="pres">
      <dgm:prSet presAssocID="{B9C4AB0A-7B71-474A-BABB-01A78DB39D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667C4F85-EEAA-4FEC-BAF9-04F00395A68A}" type="pres">
      <dgm:prSet presAssocID="{B9C4AB0A-7B71-474A-BABB-01A78DB39D40}" presName="spaceRect" presStyleCnt="0"/>
      <dgm:spPr/>
    </dgm:pt>
    <dgm:pt modelId="{F1AE75CF-922B-4C3F-9A74-E4926F651F56}" type="pres">
      <dgm:prSet presAssocID="{B9C4AB0A-7B71-474A-BABB-01A78DB39D40}" presName="parTx" presStyleLbl="revTx" presStyleIdx="1" presStyleCnt="3">
        <dgm:presLayoutVars>
          <dgm:chMax val="0"/>
          <dgm:chPref val="0"/>
        </dgm:presLayoutVars>
      </dgm:prSet>
      <dgm:spPr/>
    </dgm:pt>
    <dgm:pt modelId="{B6992750-C7DF-4163-A4B3-A50B869C2FA8}" type="pres">
      <dgm:prSet presAssocID="{6D7B3D9A-9F13-479D-A5B3-6361F14C879A}" presName="sibTrans" presStyleCnt="0"/>
      <dgm:spPr/>
    </dgm:pt>
    <dgm:pt modelId="{8B21AA90-B47A-4081-91E4-11AB5FF5E139}" type="pres">
      <dgm:prSet presAssocID="{01750802-D853-4999-9C33-B40388FA81C8}" presName="compNode" presStyleCnt="0"/>
      <dgm:spPr/>
    </dgm:pt>
    <dgm:pt modelId="{15A4C43A-9BA3-4D56-B1B8-FDB06D346176}" type="pres">
      <dgm:prSet presAssocID="{01750802-D853-4999-9C33-B40388FA81C8}" presName="bgRect" presStyleLbl="bgShp" presStyleIdx="2" presStyleCnt="3"/>
      <dgm:spPr/>
    </dgm:pt>
    <dgm:pt modelId="{7E803B70-FA5F-4FDF-9402-63488A9A45B1}" type="pres">
      <dgm:prSet presAssocID="{01750802-D853-4999-9C33-B40388FA81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983C87FE-9115-4BE3-B41E-3F0DC56C607F}" type="pres">
      <dgm:prSet presAssocID="{01750802-D853-4999-9C33-B40388FA81C8}" presName="spaceRect" presStyleCnt="0"/>
      <dgm:spPr/>
    </dgm:pt>
    <dgm:pt modelId="{58231D43-52E8-4F8F-9681-B264664CA12C}" type="pres">
      <dgm:prSet presAssocID="{01750802-D853-4999-9C33-B40388FA81C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2FDA17-DCF1-437F-8F45-4A3DE10FEF54}" srcId="{E9953D91-CA71-4D64-8365-F5CCCAF41A5E}" destId="{01750802-D853-4999-9C33-B40388FA81C8}" srcOrd="2" destOrd="0" parTransId="{3082D082-F081-4817-B7B6-A7A169738F2C}" sibTransId="{841CF29B-B7F4-446A-9BF4-903D9B467F4B}"/>
    <dgm:cxn modelId="{BFD2F41A-A6EE-4B35-A14B-2782A2CB6E7F}" type="presOf" srcId="{01750802-D853-4999-9C33-B40388FA81C8}" destId="{58231D43-52E8-4F8F-9681-B264664CA12C}" srcOrd="0" destOrd="0" presId="urn:microsoft.com/office/officeart/2018/2/layout/IconVerticalSolidList"/>
    <dgm:cxn modelId="{115DD224-A1A2-4BC9-A41E-FC3ABF3F8D1A}" srcId="{E9953D91-CA71-4D64-8365-F5CCCAF41A5E}" destId="{B9C4AB0A-7B71-474A-BABB-01A78DB39D40}" srcOrd="1" destOrd="0" parTransId="{6CFF26A1-C282-47C8-91A9-7D74523A8EFD}" sibTransId="{6D7B3D9A-9F13-479D-A5B3-6361F14C879A}"/>
    <dgm:cxn modelId="{FA55CD7E-051E-476F-A2D4-EB62C4EB6375}" type="presOf" srcId="{B9C4AB0A-7B71-474A-BABB-01A78DB39D40}" destId="{F1AE75CF-922B-4C3F-9A74-E4926F651F56}" srcOrd="0" destOrd="0" presId="urn:microsoft.com/office/officeart/2018/2/layout/IconVerticalSolidList"/>
    <dgm:cxn modelId="{114BB17F-426D-4A0A-B3E4-2080D30123EE}" type="presOf" srcId="{E9953D91-CA71-4D64-8365-F5CCCAF41A5E}" destId="{1BC9B2CF-46E8-487F-8EB3-A19BCE3F0800}" srcOrd="0" destOrd="0" presId="urn:microsoft.com/office/officeart/2018/2/layout/IconVerticalSolidList"/>
    <dgm:cxn modelId="{07524697-7C10-4371-BCFD-ECAA6781394C}" type="presOf" srcId="{A7F79A43-DA41-402C-B38E-9AD91EA18607}" destId="{237A919A-3016-40B4-9E6B-FD3D73A8FC8E}" srcOrd="0" destOrd="0" presId="urn:microsoft.com/office/officeart/2018/2/layout/IconVerticalSolidList"/>
    <dgm:cxn modelId="{ACAEBBC3-8515-479F-9B98-0D572740BD6F}" srcId="{E9953D91-CA71-4D64-8365-F5CCCAF41A5E}" destId="{A7F79A43-DA41-402C-B38E-9AD91EA18607}" srcOrd="0" destOrd="0" parTransId="{B18B47A6-8417-4E43-98A2-F6769328C55B}" sibTransId="{02B5290C-7719-4C8E-BEFA-8DD650021778}"/>
    <dgm:cxn modelId="{2047ADB4-C5F4-4266-A4DB-B3B73954A74F}" type="presParOf" srcId="{1BC9B2CF-46E8-487F-8EB3-A19BCE3F0800}" destId="{89ECC67F-AD9B-4434-86F0-FA49C8B8370F}" srcOrd="0" destOrd="0" presId="urn:microsoft.com/office/officeart/2018/2/layout/IconVerticalSolidList"/>
    <dgm:cxn modelId="{A24566B3-F9E9-4E86-9C9D-61D24268BC82}" type="presParOf" srcId="{89ECC67F-AD9B-4434-86F0-FA49C8B8370F}" destId="{236DBC32-D907-4A72-BFB2-A367985E9011}" srcOrd="0" destOrd="0" presId="urn:microsoft.com/office/officeart/2018/2/layout/IconVerticalSolidList"/>
    <dgm:cxn modelId="{6C990177-236A-4FD6-917B-C2D520354C53}" type="presParOf" srcId="{89ECC67F-AD9B-4434-86F0-FA49C8B8370F}" destId="{7F742267-1679-4F90-A883-056170C6FCE1}" srcOrd="1" destOrd="0" presId="urn:microsoft.com/office/officeart/2018/2/layout/IconVerticalSolidList"/>
    <dgm:cxn modelId="{1B0434D9-8CA2-4298-8E44-DC6926224822}" type="presParOf" srcId="{89ECC67F-AD9B-4434-86F0-FA49C8B8370F}" destId="{EC8EC86D-91A3-4A79-872C-7E542D3F3A15}" srcOrd="2" destOrd="0" presId="urn:microsoft.com/office/officeart/2018/2/layout/IconVerticalSolidList"/>
    <dgm:cxn modelId="{096E40A8-6FC6-48AB-B96A-179CE7BCA5DA}" type="presParOf" srcId="{89ECC67F-AD9B-4434-86F0-FA49C8B8370F}" destId="{237A919A-3016-40B4-9E6B-FD3D73A8FC8E}" srcOrd="3" destOrd="0" presId="urn:microsoft.com/office/officeart/2018/2/layout/IconVerticalSolidList"/>
    <dgm:cxn modelId="{698135EC-F097-4FB5-8499-B3FC1E19B91B}" type="presParOf" srcId="{1BC9B2CF-46E8-487F-8EB3-A19BCE3F0800}" destId="{D7ACC9C9-A6E2-4F75-A38C-F49D11A5EACF}" srcOrd="1" destOrd="0" presId="urn:microsoft.com/office/officeart/2018/2/layout/IconVerticalSolidList"/>
    <dgm:cxn modelId="{F9DA3C5D-52CA-4C30-B3D4-952D622DA0C8}" type="presParOf" srcId="{1BC9B2CF-46E8-487F-8EB3-A19BCE3F0800}" destId="{45DEDABB-FA66-4EF4-813E-75C68DC04337}" srcOrd="2" destOrd="0" presId="urn:microsoft.com/office/officeart/2018/2/layout/IconVerticalSolidList"/>
    <dgm:cxn modelId="{A2260C33-00AC-436F-9305-CC32DC42A2D7}" type="presParOf" srcId="{45DEDABB-FA66-4EF4-813E-75C68DC04337}" destId="{1D297926-4525-4555-96F2-54C6CADE3F2B}" srcOrd="0" destOrd="0" presId="urn:microsoft.com/office/officeart/2018/2/layout/IconVerticalSolidList"/>
    <dgm:cxn modelId="{93E6198D-659C-4B38-A0F7-9B3BC0DA5702}" type="presParOf" srcId="{45DEDABB-FA66-4EF4-813E-75C68DC04337}" destId="{A4787872-FC5E-436C-9C15-C6BF8F382AE6}" srcOrd="1" destOrd="0" presId="urn:microsoft.com/office/officeart/2018/2/layout/IconVerticalSolidList"/>
    <dgm:cxn modelId="{7FB68C5A-9865-490C-A7C2-06E5A2A0A4AC}" type="presParOf" srcId="{45DEDABB-FA66-4EF4-813E-75C68DC04337}" destId="{667C4F85-EEAA-4FEC-BAF9-04F00395A68A}" srcOrd="2" destOrd="0" presId="urn:microsoft.com/office/officeart/2018/2/layout/IconVerticalSolidList"/>
    <dgm:cxn modelId="{19C2FB23-0ABD-48DA-AC9C-EDA2DE541230}" type="presParOf" srcId="{45DEDABB-FA66-4EF4-813E-75C68DC04337}" destId="{F1AE75CF-922B-4C3F-9A74-E4926F651F56}" srcOrd="3" destOrd="0" presId="urn:microsoft.com/office/officeart/2018/2/layout/IconVerticalSolidList"/>
    <dgm:cxn modelId="{D41A1336-1E43-4A17-A197-2B0D21386542}" type="presParOf" srcId="{1BC9B2CF-46E8-487F-8EB3-A19BCE3F0800}" destId="{B6992750-C7DF-4163-A4B3-A50B869C2FA8}" srcOrd="3" destOrd="0" presId="urn:microsoft.com/office/officeart/2018/2/layout/IconVerticalSolidList"/>
    <dgm:cxn modelId="{710DAC1E-AB05-4825-9C56-66ACA64DF2CD}" type="presParOf" srcId="{1BC9B2CF-46E8-487F-8EB3-A19BCE3F0800}" destId="{8B21AA90-B47A-4081-91E4-11AB5FF5E139}" srcOrd="4" destOrd="0" presId="urn:microsoft.com/office/officeart/2018/2/layout/IconVerticalSolidList"/>
    <dgm:cxn modelId="{1C49C1EB-F213-45ED-8AEE-33D7E358FB22}" type="presParOf" srcId="{8B21AA90-B47A-4081-91E4-11AB5FF5E139}" destId="{15A4C43A-9BA3-4D56-B1B8-FDB06D346176}" srcOrd="0" destOrd="0" presId="urn:microsoft.com/office/officeart/2018/2/layout/IconVerticalSolidList"/>
    <dgm:cxn modelId="{892D23F8-473A-4FD0-B37F-7A3747F68560}" type="presParOf" srcId="{8B21AA90-B47A-4081-91E4-11AB5FF5E139}" destId="{7E803B70-FA5F-4FDF-9402-63488A9A45B1}" srcOrd="1" destOrd="0" presId="urn:microsoft.com/office/officeart/2018/2/layout/IconVerticalSolidList"/>
    <dgm:cxn modelId="{3A3A0F6F-FE36-40BB-B3B8-4553E8687E63}" type="presParOf" srcId="{8B21AA90-B47A-4081-91E4-11AB5FF5E139}" destId="{983C87FE-9115-4BE3-B41E-3F0DC56C607F}" srcOrd="2" destOrd="0" presId="urn:microsoft.com/office/officeart/2018/2/layout/IconVerticalSolidList"/>
    <dgm:cxn modelId="{AC06367B-EA29-4EF9-8149-47DF1F494005}" type="presParOf" srcId="{8B21AA90-B47A-4081-91E4-11AB5FF5E139}" destId="{58231D43-52E8-4F8F-9681-B264664CA1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15DBF-0335-4F51-8A5E-64C353E3074E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2ADE07C-7306-4D1D-B5F3-8289A1927E69}">
      <dgm:prSet/>
      <dgm:spPr/>
      <dgm:t>
        <a:bodyPr/>
        <a:lstStyle/>
        <a:p>
          <a:r>
            <a:rPr lang="en-US"/>
            <a:t>• Shortens prompt while preserving meaning.</a:t>
          </a:r>
        </a:p>
      </dgm:t>
    </dgm:pt>
    <dgm:pt modelId="{0495E517-F1F4-4B95-936F-82AAC0E1D079}" type="parTrans" cxnId="{09F8C4BA-D116-48F4-AC27-D131DA35F617}">
      <dgm:prSet/>
      <dgm:spPr/>
      <dgm:t>
        <a:bodyPr/>
        <a:lstStyle/>
        <a:p>
          <a:endParaRPr lang="en-US"/>
        </a:p>
      </dgm:t>
    </dgm:pt>
    <dgm:pt modelId="{3E83198F-B69D-4C8C-8E06-A5714537769E}" type="sibTrans" cxnId="{09F8C4BA-D116-48F4-AC27-D131DA35F617}">
      <dgm:prSet/>
      <dgm:spPr/>
      <dgm:t>
        <a:bodyPr/>
        <a:lstStyle/>
        <a:p>
          <a:endParaRPr lang="en-US"/>
        </a:p>
      </dgm:t>
    </dgm:pt>
    <dgm:pt modelId="{4C38E4AF-0C30-459B-9502-B837658F6AF8}">
      <dgm:prSet/>
      <dgm:spPr/>
      <dgm:t>
        <a:bodyPr/>
        <a:lstStyle/>
        <a:p>
          <a:r>
            <a:rPr lang="en-US"/>
            <a:t>• Uses rule‑based + ML rewriting.</a:t>
          </a:r>
        </a:p>
      </dgm:t>
    </dgm:pt>
    <dgm:pt modelId="{510C4F30-CF6D-442A-B871-59D5AE5EE4C3}" type="parTrans" cxnId="{E3A11975-3AD2-45E7-9C92-6FC12DB79EBC}">
      <dgm:prSet/>
      <dgm:spPr/>
      <dgm:t>
        <a:bodyPr/>
        <a:lstStyle/>
        <a:p>
          <a:endParaRPr lang="en-US"/>
        </a:p>
      </dgm:t>
    </dgm:pt>
    <dgm:pt modelId="{B50CF035-5EAC-4728-8BF6-6777136A2EF9}" type="sibTrans" cxnId="{E3A11975-3AD2-45E7-9C92-6FC12DB79EBC}">
      <dgm:prSet/>
      <dgm:spPr/>
      <dgm:t>
        <a:bodyPr/>
        <a:lstStyle/>
        <a:p>
          <a:endParaRPr lang="en-US"/>
        </a:p>
      </dgm:t>
    </dgm:pt>
    <dgm:pt modelId="{5BA72836-F9FC-4B41-931A-8E82D4D19689}">
      <dgm:prSet/>
      <dgm:spPr/>
      <dgm:t>
        <a:bodyPr/>
        <a:lstStyle/>
        <a:p>
          <a:r>
            <a:rPr lang="en-US"/>
            <a:t>• Reduces token count → reduces energy.</a:t>
          </a:r>
        </a:p>
      </dgm:t>
    </dgm:pt>
    <dgm:pt modelId="{8408747A-4013-4371-9717-F824AC8D15C2}" type="parTrans" cxnId="{65936C3F-E5ED-4789-960A-06C18E725C0F}">
      <dgm:prSet/>
      <dgm:spPr/>
      <dgm:t>
        <a:bodyPr/>
        <a:lstStyle/>
        <a:p>
          <a:endParaRPr lang="en-US"/>
        </a:p>
      </dgm:t>
    </dgm:pt>
    <dgm:pt modelId="{7FD25488-CFAE-4CD0-8176-105DC4434F70}" type="sibTrans" cxnId="{65936C3F-E5ED-4789-960A-06C18E725C0F}">
      <dgm:prSet/>
      <dgm:spPr/>
      <dgm:t>
        <a:bodyPr/>
        <a:lstStyle/>
        <a:p>
          <a:endParaRPr lang="en-US"/>
        </a:p>
      </dgm:t>
    </dgm:pt>
    <dgm:pt modelId="{1CF2660C-35B0-4C41-BDC6-B1DFFC71EE75}" type="pres">
      <dgm:prSet presAssocID="{25915DBF-0335-4F51-8A5E-64C353E3074E}" presName="diagram" presStyleCnt="0">
        <dgm:presLayoutVars>
          <dgm:dir/>
          <dgm:resizeHandles val="exact"/>
        </dgm:presLayoutVars>
      </dgm:prSet>
      <dgm:spPr/>
    </dgm:pt>
    <dgm:pt modelId="{3EBEB809-C690-4F9B-854B-864B76B0ADA7}" type="pres">
      <dgm:prSet presAssocID="{C2ADE07C-7306-4D1D-B5F3-8289A1927E69}" presName="node" presStyleLbl="node1" presStyleIdx="0" presStyleCnt="3">
        <dgm:presLayoutVars>
          <dgm:bulletEnabled val="1"/>
        </dgm:presLayoutVars>
      </dgm:prSet>
      <dgm:spPr/>
    </dgm:pt>
    <dgm:pt modelId="{DA68557B-3163-4215-B7E2-EA8A9855EE62}" type="pres">
      <dgm:prSet presAssocID="{3E83198F-B69D-4C8C-8E06-A5714537769E}" presName="sibTrans" presStyleLbl="sibTrans2D1" presStyleIdx="0" presStyleCnt="2"/>
      <dgm:spPr/>
    </dgm:pt>
    <dgm:pt modelId="{B407C2F5-FD78-48A2-90F5-34BB10AE527E}" type="pres">
      <dgm:prSet presAssocID="{3E83198F-B69D-4C8C-8E06-A5714537769E}" presName="connectorText" presStyleLbl="sibTrans2D1" presStyleIdx="0" presStyleCnt="2"/>
      <dgm:spPr/>
    </dgm:pt>
    <dgm:pt modelId="{AB964599-E316-4CDA-B323-7CAAD6759AFF}" type="pres">
      <dgm:prSet presAssocID="{4C38E4AF-0C30-459B-9502-B837658F6AF8}" presName="node" presStyleLbl="node1" presStyleIdx="1" presStyleCnt="3">
        <dgm:presLayoutVars>
          <dgm:bulletEnabled val="1"/>
        </dgm:presLayoutVars>
      </dgm:prSet>
      <dgm:spPr/>
    </dgm:pt>
    <dgm:pt modelId="{6ECB7640-FFC4-4B8F-A274-B42B8A4D5C0F}" type="pres">
      <dgm:prSet presAssocID="{B50CF035-5EAC-4728-8BF6-6777136A2EF9}" presName="sibTrans" presStyleLbl="sibTrans2D1" presStyleIdx="1" presStyleCnt="2"/>
      <dgm:spPr/>
    </dgm:pt>
    <dgm:pt modelId="{C8099AE7-DCC8-4441-ACE3-BD3326F39120}" type="pres">
      <dgm:prSet presAssocID="{B50CF035-5EAC-4728-8BF6-6777136A2EF9}" presName="connectorText" presStyleLbl="sibTrans2D1" presStyleIdx="1" presStyleCnt="2"/>
      <dgm:spPr/>
    </dgm:pt>
    <dgm:pt modelId="{C4307B73-63CF-4438-ACF9-F0AF5D9DBB88}" type="pres">
      <dgm:prSet presAssocID="{5BA72836-F9FC-4B41-931A-8E82D4D19689}" presName="node" presStyleLbl="node1" presStyleIdx="2" presStyleCnt="3">
        <dgm:presLayoutVars>
          <dgm:bulletEnabled val="1"/>
        </dgm:presLayoutVars>
      </dgm:prSet>
      <dgm:spPr/>
    </dgm:pt>
  </dgm:ptLst>
  <dgm:cxnLst>
    <dgm:cxn modelId="{4FAEA315-486B-4EA9-9697-30EBA100AC6E}" type="presOf" srcId="{4C38E4AF-0C30-459B-9502-B837658F6AF8}" destId="{AB964599-E316-4CDA-B323-7CAAD6759AFF}" srcOrd="0" destOrd="0" presId="urn:microsoft.com/office/officeart/2005/8/layout/process5"/>
    <dgm:cxn modelId="{6DFDE715-EE4D-4901-9DD6-028D42D4E7B6}" type="presOf" srcId="{B50CF035-5EAC-4728-8BF6-6777136A2EF9}" destId="{C8099AE7-DCC8-4441-ACE3-BD3326F39120}" srcOrd="1" destOrd="0" presId="urn:microsoft.com/office/officeart/2005/8/layout/process5"/>
    <dgm:cxn modelId="{65936C3F-E5ED-4789-960A-06C18E725C0F}" srcId="{25915DBF-0335-4F51-8A5E-64C353E3074E}" destId="{5BA72836-F9FC-4B41-931A-8E82D4D19689}" srcOrd="2" destOrd="0" parTransId="{8408747A-4013-4371-9717-F824AC8D15C2}" sibTransId="{7FD25488-CFAE-4CD0-8176-105DC4434F70}"/>
    <dgm:cxn modelId="{7ABD186E-1CF7-479B-AEC7-5D1EDB86CDFE}" type="presOf" srcId="{25915DBF-0335-4F51-8A5E-64C353E3074E}" destId="{1CF2660C-35B0-4C41-BDC6-B1DFFC71EE75}" srcOrd="0" destOrd="0" presId="urn:microsoft.com/office/officeart/2005/8/layout/process5"/>
    <dgm:cxn modelId="{E3A11975-3AD2-45E7-9C92-6FC12DB79EBC}" srcId="{25915DBF-0335-4F51-8A5E-64C353E3074E}" destId="{4C38E4AF-0C30-459B-9502-B837658F6AF8}" srcOrd="1" destOrd="0" parTransId="{510C4F30-CF6D-442A-B871-59D5AE5EE4C3}" sibTransId="{B50CF035-5EAC-4728-8BF6-6777136A2EF9}"/>
    <dgm:cxn modelId="{585B60A1-43FF-4A80-A988-BF6F206DBD07}" type="presOf" srcId="{5BA72836-F9FC-4B41-931A-8E82D4D19689}" destId="{C4307B73-63CF-4438-ACF9-F0AF5D9DBB88}" srcOrd="0" destOrd="0" presId="urn:microsoft.com/office/officeart/2005/8/layout/process5"/>
    <dgm:cxn modelId="{6A4B8EA8-3818-442A-A441-4FD0C4501950}" type="presOf" srcId="{3E83198F-B69D-4C8C-8E06-A5714537769E}" destId="{DA68557B-3163-4215-B7E2-EA8A9855EE62}" srcOrd="0" destOrd="0" presId="urn:microsoft.com/office/officeart/2005/8/layout/process5"/>
    <dgm:cxn modelId="{CE60E9B8-00E3-474A-B9E2-2FFBD495C3CD}" type="presOf" srcId="{B50CF035-5EAC-4728-8BF6-6777136A2EF9}" destId="{6ECB7640-FFC4-4B8F-A274-B42B8A4D5C0F}" srcOrd="0" destOrd="0" presId="urn:microsoft.com/office/officeart/2005/8/layout/process5"/>
    <dgm:cxn modelId="{09F8C4BA-D116-48F4-AC27-D131DA35F617}" srcId="{25915DBF-0335-4F51-8A5E-64C353E3074E}" destId="{C2ADE07C-7306-4D1D-B5F3-8289A1927E69}" srcOrd="0" destOrd="0" parTransId="{0495E517-F1F4-4B95-936F-82AAC0E1D079}" sibTransId="{3E83198F-B69D-4C8C-8E06-A5714537769E}"/>
    <dgm:cxn modelId="{51961CDB-3350-492C-B176-A5EB3B894645}" type="presOf" srcId="{3E83198F-B69D-4C8C-8E06-A5714537769E}" destId="{B407C2F5-FD78-48A2-90F5-34BB10AE527E}" srcOrd="1" destOrd="0" presId="urn:microsoft.com/office/officeart/2005/8/layout/process5"/>
    <dgm:cxn modelId="{E0EFE9E5-BFCE-4976-A721-213AABF1198C}" type="presOf" srcId="{C2ADE07C-7306-4D1D-B5F3-8289A1927E69}" destId="{3EBEB809-C690-4F9B-854B-864B76B0ADA7}" srcOrd="0" destOrd="0" presId="urn:microsoft.com/office/officeart/2005/8/layout/process5"/>
    <dgm:cxn modelId="{2C136F1C-477F-4026-B174-E9B4E4C2129D}" type="presParOf" srcId="{1CF2660C-35B0-4C41-BDC6-B1DFFC71EE75}" destId="{3EBEB809-C690-4F9B-854B-864B76B0ADA7}" srcOrd="0" destOrd="0" presId="urn:microsoft.com/office/officeart/2005/8/layout/process5"/>
    <dgm:cxn modelId="{C2E4B977-6D50-4691-9C6D-8BE89A5C486E}" type="presParOf" srcId="{1CF2660C-35B0-4C41-BDC6-B1DFFC71EE75}" destId="{DA68557B-3163-4215-B7E2-EA8A9855EE62}" srcOrd="1" destOrd="0" presId="urn:microsoft.com/office/officeart/2005/8/layout/process5"/>
    <dgm:cxn modelId="{A9C04CD9-1631-4400-ACB6-655ABB852B36}" type="presParOf" srcId="{DA68557B-3163-4215-B7E2-EA8A9855EE62}" destId="{B407C2F5-FD78-48A2-90F5-34BB10AE527E}" srcOrd="0" destOrd="0" presId="urn:microsoft.com/office/officeart/2005/8/layout/process5"/>
    <dgm:cxn modelId="{0B7A0F16-DEEC-411A-85D4-1B1EF2C900BB}" type="presParOf" srcId="{1CF2660C-35B0-4C41-BDC6-B1DFFC71EE75}" destId="{AB964599-E316-4CDA-B323-7CAAD6759AFF}" srcOrd="2" destOrd="0" presId="urn:microsoft.com/office/officeart/2005/8/layout/process5"/>
    <dgm:cxn modelId="{1A6D1500-702D-4AF0-94DA-987AF0382044}" type="presParOf" srcId="{1CF2660C-35B0-4C41-BDC6-B1DFFC71EE75}" destId="{6ECB7640-FFC4-4B8F-A274-B42B8A4D5C0F}" srcOrd="3" destOrd="0" presId="urn:microsoft.com/office/officeart/2005/8/layout/process5"/>
    <dgm:cxn modelId="{38525FEC-A649-4685-ADED-06BB2109040A}" type="presParOf" srcId="{6ECB7640-FFC4-4B8F-A274-B42B8A4D5C0F}" destId="{C8099AE7-DCC8-4441-ACE3-BD3326F39120}" srcOrd="0" destOrd="0" presId="urn:microsoft.com/office/officeart/2005/8/layout/process5"/>
    <dgm:cxn modelId="{F68E4987-87C3-4530-BE07-C200141DD6C8}" type="presParOf" srcId="{1CF2660C-35B0-4C41-BDC6-B1DFFC71EE75}" destId="{C4307B73-63CF-4438-ACF9-F0AF5D9DBB88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96EEB5-41EC-4ED9-BB8C-5159735FCFDC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C90DBA5-C233-4887-8376-63451B23766A}">
      <dgm:prSet/>
      <dgm:spPr/>
      <dgm:t>
        <a:bodyPr/>
        <a:lstStyle/>
        <a:p>
          <a:r>
            <a:rPr lang="en-US"/>
            <a:t>1. Enter prompt</a:t>
          </a:r>
        </a:p>
      </dgm:t>
    </dgm:pt>
    <dgm:pt modelId="{094BE93C-4517-4F25-9C3B-432565A4C733}" type="parTrans" cxnId="{E8A8CB8C-72E7-4195-BCDE-55B481A92AB8}">
      <dgm:prSet/>
      <dgm:spPr/>
      <dgm:t>
        <a:bodyPr/>
        <a:lstStyle/>
        <a:p>
          <a:endParaRPr lang="en-US"/>
        </a:p>
      </dgm:t>
    </dgm:pt>
    <dgm:pt modelId="{33B694E0-7A0A-4A4F-82EF-E6751116538B}" type="sibTrans" cxnId="{E8A8CB8C-72E7-4195-BCDE-55B481A92AB8}">
      <dgm:prSet/>
      <dgm:spPr/>
      <dgm:t>
        <a:bodyPr/>
        <a:lstStyle/>
        <a:p>
          <a:endParaRPr lang="en-US"/>
        </a:p>
      </dgm:t>
    </dgm:pt>
    <dgm:pt modelId="{1A4F7FFD-4E5D-49C1-8024-60E1A2DEE113}">
      <dgm:prSet/>
      <dgm:spPr/>
      <dgm:t>
        <a:bodyPr/>
        <a:lstStyle/>
        <a:p>
          <a:r>
            <a:rPr lang="en-US"/>
            <a:t>2. Analyzer evaluates</a:t>
          </a:r>
        </a:p>
      </dgm:t>
    </dgm:pt>
    <dgm:pt modelId="{9B0804D9-7EAC-49E4-9AC7-D6D8A5879FD6}" type="parTrans" cxnId="{16576076-E1A2-4DF8-BBE3-C41BF3775971}">
      <dgm:prSet/>
      <dgm:spPr/>
      <dgm:t>
        <a:bodyPr/>
        <a:lstStyle/>
        <a:p>
          <a:endParaRPr lang="en-US"/>
        </a:p>
      </dgm:t>
    </dgm:pt>
    <dgm:pt modelId="{FBF8141F-588D-466C-97CC-8F9A487DE4E9}" type="sibTrans" cxnId="{16576076-E1A2-4DF8-BBE3-C41BF3775971}">
      <dgm:prSet/>
      <dgm:spPr/>
      <dgm:t>
        <a:bodyPr/>
        <a:lstStyle/>
        <a:p>
          <a:endParaRPr lang="en-US"/>
        </a:p>
      </dgm:t>
    </dgm:pt>
    <dgm:pt modelId="{6A90C18F-6E34-4B36-A58C-FDB8D4C969AD}">
      <dgm:prSet/>
      <dgm:spPr/>
      <dgm:t>
        <a:bodyPr/>
        <a:lstStyle/>
        <a:p>
          <a:r>
            <a:rPr lang="en-US"/>
            <a:t>3. Prediction engine estimates energy</a:t>
          </a:r>
        </a:p>
      </dgm:t>
    </dgm:pt>
    <dgm:pt modelId="{807113DB-7627-47AC-9A96-F58457B7042F}" type="parTrans" cxnId="{93BC356E-3824-4959-8D01-113AED14F9AF}">
      <dgm:prSet/>
      <dgm:spPr/>
      <dgm:t>
        <a:bodyPr/>
        <a:lstStyle/>
        <a:p>
          <a:endParaRPr lang="en-US"/>
        </a:p>
      </dgm:t>
    </dgm:pt>
    <dgm:pt modelId="{DDD172E9-17AF-4A64-B40E-9E939D1AB818}" type="sibTrans" cxnId="{93BC356E-3824-4959-8D01-113AED14F9AF}">
      <dgm:prSet/>
      <dgm:spPr/>
      <dgm:t>
        <a:bodyPr/>
        <a:lstStyle/>
        <a:p>
          <a:endParaRPr lang="en-US"/>
        </a:p>
      </dgm:t>
    </dgm:pt>
    <dgm:pt modelId="{26C4E13A-CCF1-48C8-A063-290BBDF0E163}">
      <dgm:prSet/>
      <dgm:spPr/>
      <dgm:t>
        <a:bodyPr/>
        <a:lstStyle/>
        <a:p>
          <a:r>
            <a:rPr lang="en-US"/>
            <a:t>4. Optimizer rewrites</a:t>
          </a:r>
        </a:p>
      </dgm:t>
    </dgm:pt>
    <dgm:pt modelId="{3E02E7B6-BDE2-478F-BB74-7F92F14D6F98}" type="parTrans" cxnId="{E3D4E51C-3996-46A1-ACB7-80DB343EB949}">
      <dgm:prSet/>
      <dgm:spPr/>
      <dgm:t>
        <a:bodyPr/>
        <a:lstStyle/>
        <a:p>
          <a:endParaRPr lang="en-US"/>
        </a:p>
      </dgm:t>
    </dgm:pt>
    <dgm:pt modelId="{A2115E3B-0A2C-40BE-99A9-E611E345E403}" type="sibTrans" cxnId="{E3D4E51C-3996-46A1-ACB7-80DB343EB949}">
      <dgm:prSet/>
      <dgm:spPr/>
      <dgm:t>
        <a:bodyPr/>
        <a:lstStyle/>
        <a:p>
          <a:endParaRPr lang="en-US"/>
        </a:p>
      </dgm:t>
    </dgm:pt>
    <dgm:pt modelId="{15E511CA-5D0D-4F35-BEE9-A2441F0369CE}">
      <dgm:prSet/>
      <dgm:spPr/>
      <dgm:t>
        <a:bodyPr/>
        <a:lstStyle/>
        <a:p>
          <a:r>
            <a:rPr lang="en-US"/>
            <a:t>5. UI displays improvements</a:t>
          </a:r>
        </a:p>
      </dgm:t>
    </dgm:pt>
    <dgm:pt modelId="{7E627F93-1B4C-4F8D-AB3D-CC67AB35AFFA}" type="parTrans" cxnId="{916063F9-C097-434F-AD4E-0B54006F4469}">
      <dgm:prSet/>
      <dgm:spPr/>
      <dgm:t>
        <a:bodyPr/>
        <a:lstStyle/>
        <a:p>
          <a:endParaRPr lang="en-US"/>
        </a:p>
      </dgm:t>
    </dgm:pt>
    <dgm:pt modelId="{6DDB5243-FCF4-49D3-BB7C-9BABE04793B8}" type="sibTrans" cxnId="{916063F9-C097-434F-AD4E-0B54006F4469}">
      <dgm:prSet/>
      <dgm:spPr/>
      <dgm:t>
        <a:bodyPr/>
        <a:lstStyle/>
        <a:p>
          <a:endParaRPr lang="en-US"/>
        </a:p>
      </dgm:t>
    </dgm:pt>
    <dgm:pt modelId="{A3CC1A21-7662-4B3F-AE41-172BECAA0259}" type="pres">
      <dgm:prSet presAssocID="{AA96EEB5-41EC-4ED9-BB8C-5159735FCFDC}" presName="diagram" presStyleCnt="0">
        <dgm:presLayoutVars>
          <dgm:dir/>
          <dgm:resizeHandles val="exact"/>
        </dgm:presLayoutVars>
      </dgm:prSet>
      <dgm:spPr/>
    </dgm:pt>
    <dgm:pt modelId="{84002CBA-CA69-4E9B-B691-6F606ED0BD77}" type="pres">
      <dgm:prSet presAssocID="{AC90DBA5-C233-4887-8376-63451B23766A}" presName="node" presStyleLbl="node1" presStyleIdx="0" presStyleCnt="5">
        <dgm:presLayoutVars>
          <dgm:bulletEnabled val="1"/>
        </dgm:presLayoutVars>
      </dgm:prSet>
      <dgm:spPr/>
    </dgm:pt>
    <dgm:pt modelId="{A1F69EF6-390E-40CB-9FAD-DC1DFF6B53C8}" type="pres">
      <dgm:prSet presAssocID="{33B694E0-7A0A-4A4F-82EF-E6751116538B}" presName="sibTrans" presStyleLbl="sibTrans2D1" presStyleIdx="0" presStyleCnt="4"/>
      <dgm:spPr/>
    </dgm:pt>
    <dgm:pt modelId="{D1C6C9E0-0D08-4B84-9BBC-84D2413B0375}" type="pres">
      <dgm:prSet presAssocID="{33B694E0-7A0A-4A4F-82EF-E6751116538B}" presName="connectorText" presStyleLbl="sibTrans2D1" presStyleIdx="0" presStyleCnt="4"/>
      <dgm:spPr/>
    </dgm:pt>
    <dgm:pt modelId="{522EF185-2539-4748-8D1C-F2E1E9D3C124}" type="pres">
      <dgm:prSet presAssocID="{1A4F7FFD-4E5D-49C1-8024-60E1A2DEE113}" presName="node" presStyleLbl="node1" presStyleIdx="1" presStyleCnt="5">
        <dgm:presLayoutVars>
          <dgm:bulletEnabled val="1"/>
        </dgm:presLayoutVars>
      </dgm:prSet>
      <dgm:spPr/>
    </dgm:pt>
    <dgm:pt modelId="{19B41927-6537-4019-8072-D6595C9903B5}" type="pres">
      <dgm:prSet presAssocID="{FBF8141F-588D-466C-97CC-8F9A487DE4E9}" presName="sibTrans" presStyleLbl="sibTrans2D1" presStyleIdx="1" presStyleCnt="4"/>
      <dgm:spPr/>
    </dgm:pt>
    <dgm:pt modelId="{A71AEDB0-E63D-4109-B285-C1FA09BCC233}" type="pres">
      <dgm:prSet presAssocID="{FBF8141F-588D-466C-97CC-8F9A487DE4E9}" presName="connectorText" presStyleLbl="sibTrans2D1" presStyleIdx="1" presStyleCnt="4"/>
      <dgm:spPr/>
    </dgm:pt>
    <dgm:pt modelId="{1C700DEE-7DF8-4D49-BDAD-E0796EFC29A2}" type="pres">
      <dgm:prSet presAssocID="{6A90C18F-6E34-4B36-A58C-FDB8D4C969AD}" presName="node" presStyleLbl="node1" presStyleIdx="2" presStyleCnt="5">
        <dgm:presLayoutVars>
          <dgm:bulletEnabled val="1"/>
        </dgm:presLayoutVars>
      </dgm:prSet>
      <dgm:spPr/>
    </dgm:pt>
    <dgm:pt modelId="{6D4E92B7-7AC0-4699-8AFD-60E372C29249}" type="pres">
      <dgm:prSet presAssocID="{DDD172E9-17AF-4A64-B40E-9E939D1AB818}" presName="sibTrans" presStyleLbl="sibTrans2D1" presStyleIdx="2" presStyleCnt="4"/>
      <dgm:spPr/>
    </dgm:pt>
    <dgm:pt modelId="{0F655A09-7A44-461D-BB98-95178A55A1F8}" type="pres">
      <dgm:prSet presAssocID="{DDD172E9-17AF-4A64-B40E-9E939D1AB818}" presName="connectorText" presStyleLbl="sibTrans2D1" presStyleIdx="2" presStyleCnt="4"/>
      <dgm:spPr/>
    </dgm:pt>
    <dgm:pt modelId="{CEFF3DCE-0D74-4D47-A563-819824AA5035}" type="pres">
      <dgm:prSet presAssocID="{26C4E13A-CCF1-48C8-A063-290BBDF0E163}" presName="node" presStyleLbl="node1" presStyleIdx="3" presStyleCnt="5">
        <dgm:presLayoutVars>
          <dgm:bulletEnabled val="1"/>
        </dgm:presLayoutVars>
      </dgm:prSet>
      <dgm:spPr/>
    </dgm:pt>
    <dgm:pt modelId="{9E0F8BEE-75B6-4498-98B9-6D85390F684D}" type="pres">
      <dgm:prSet presAssocID="{A2115E3B-0A2C-40BE-99A9-E611E345E403}" presName="sibTrans" presStyleLbl="sibTrans2D1" presStyleIdx="3" presStyleCnt="4"/>
      <dgm:spPr/>
    </dgm:pt>
    <dgm:pt modelId="{F5E10004-6A8C-4CCB-BCEE-F988F985B262}" type="pres">
      <dgm:prSet presAssocID="{A2115E3B-0A2C-40BE-99A9-E611E345E403}" presName="connectorText" presStyleLbl="sibTrans2D1" presStyleIdx="3" presStyleCnt="4"/>
      <dgm:spPr/>
    </dgm:pt>
    <dgm:pt modelId="{4863613F-659B-478A-90FD-CEC6A0B0B77C}" type="pres">
      <dgm:prSet presAssocID="{15E511CA-5D0D-4F35-BEE9-A2441F0369CE}" presName="node" presStyleLbl="node1" presStyleIdx="4" presStyleCnt="5">
        <dgm:presLayoutVars>
          <dgm:bulletEnabled val="1"/>
        </dgm:presLayoutVars>
      </dgm:prSet>
      <dgm:spPr/>
    </dgm:pt>
  </dgm:ptLst>
  <dgm:cxnLst>
    <dgm:cxn modelId="{419FEC09-FCAE-45DE-B7B7-C00F44D3CD3E}" type="presOf" srcId="{DDD172E9-17AF-4A64-B40E-9E939D1AB818}" destId="{0F655A09-7A44-461D-BB98-95178A55A1F8}" srcOrd="1" destOrd="0" presId="urn:microsoft.com/office/officeart/2005/8/layout/process5"/>
    <dgm:cxn modelId="{E3D4E51C-3996-46A1-ACB7-80DB343EB949}" srcId="{AA96EEB5-41EC-4ED9-BB8C-5159735FCFDC}" destId="{26C4E13A-CCF1-48C8-A063-290BBDF0E163}" srcOrd="3" destOrd="0" parTransId="{3E02E7B6-BDE2-478F-BB74-7F92F14D6F98}" sibTransId="{A2115E3B-0A2C-40BE-99A9-E611E345E403}"/>
    <dgm:cxn modelId="{944F0823-4412-4CCA-9668-E41499F91436}" type="presOf" srcId="{AA96EEB5-41EC-4ED9-BB8C-5159735FCFDC}" destId="{A3CC1A21-7662-4B3F-AE41-172BECAA0259}" srcOrd="0" destOrd="0" presId="urn:microsoft.com/office/officeart/2005/8/layout/process5"/>
    <dgm:cxn modelId="{68929F29-9727-4D46-9BBF-A7937F20E703}" type="presOf" srcId="{FBF8141F-588D-466C-97CC-8F9A487DE4E9}" destId="{19B41927-6537-4019-8072-D6595C9903B5}" srcOrd="0" destOrd="0" presId="urn:microsoft.com/office/officeart/2005/8/layout/process5"/>
    <dgm:cxn modelId="{DCFDA931-E19C-4E13-8CD4-AED4FA60E3F1}" type="presOf" srcId="{26C4E13A-CCF1-48C8-A063-290BBDF0E163}" destId="{CEFF3DCE-0D74-4D47-A563-819824AA5035}" srcOrd="0" destOrd="0" presId="urn:microsoft.com/office/officeart/2005/8/layout/process5"/>
    <dgm:cxn modelId="{D013703E-634F-4101-81B8-1170636DF768}" type="presOf" srcId="{A2115E3B-0A2C-40BE-99A9-E611E345E403}" destId="{9E0F8BEE-75B6-4498-98B9-6D85390F684D}" srcOrd="0" destOrd="0" presId="urn:microsoft.com/office/officeart/2005/8/layout/process5"/>
    <dgm:cxn modelId="{93BC356E-3824-4959-8D01-113AED14F9AF}" srcId="{AA96EEB5-41EC-4ED9-BB8C-5159735FCFDC}" destId="{6A90C18F-6E34-4B36-A58C-FDB8D4C969AD}" srcOrd="2" destOrd="0" parTransId="{807113DB-7627-47AC-9A96-F58457B7042F}" sibTransId="{DDD172E9-17AF-4A64-B40E-9E939D1AB818}"/>
    <dgm:cxn modelId="{2EA10353-D11C-4E2A-B0BB-DA6057CAEFBC}" type="presOf" srcId="{1A4F7FFD-4E5D-49C1-8024-60E1A2DEE113}" destId="{522EF185-2539-4748-8D1C-F2E1E9D3C124}" srcOrd="0" destOrd="0" presId="urn:microsoft.com/office/officeart/2005/8/layout/process5"/>
    <dgm:cxn modelId="{BC3EC675-BD3A-461A-AAF7-15793DBB1AD3}" type="presOf" srcId="{15E511CA-5D0D-4F35-BEE9-A2441F0369CE}" destId="{4863613F-659B-478A-90FD-CEC6A0B0B77C}" srcOrd="0" destOrd="0" presId="urn:microsoft.com/office/officeart/2005/8/layout/process5"/>
    <dgm:cxn modelId="{16576076-E1A2-4DF8-BBE3-C41BF3775971}" srcId="{AA96EEB5-41EC-4ED9-BB8C-5159735FCFDC}" destId="{1A4F7FFD-4E5D-49C1-8024-60E1A2DEE113}" srcOrd="1" destOrd="0" parTransId="{9B0804D9-7EAC-49E4-9AC7-D6D8A5879FD6}" sibTransId="{FBF8141F-588D-466C-97CC-8F9A487DE4E9}"/>
    <dgm:cxn modelId="{D76B6983-A1D9-4D4C-A119-761FFF0E271A}" type="presOf" srcId="{33B694E0-7A0A-4A4F-82EF-E6751116538B}" destId="{D1C6C9E0-0D08-4B84-9BBC-84D2413B0375}" srcOrd="1" destOrd="0" presId="urn:microsoft.com/office/officeart/2005/8/layout/process5"/>
    <dgm:cxn modelId="{E8A8CB8C-72E7-4195-BCDE-55B481A92AB8}" srcId="{AA96EEB5-41EC-4ED9-BB8C-5159735FCFDC}" destId="{AC90DBA5-C233-4887-8376-63451B23766A}" srcOrd="0" destOrd="0" parTransId="{094BE93C-4517-4F25-9C3B-432565A4C733}" sibTransId="{33B694E0-7A0A-4A4F-82EF-E6751116538B}"/>
    <dgm:cxn modelId="{C2546292-4F54-46AF-BEC5-725AEFE8B95D}" type="presOf" srcId="{6A90C18F-6E34-4B36-A58C-FDB8D4C969AD}" destId="{1C700DEE-7DF8-4D49-BDAD-E0796EFC29A2}" srcOrd="0" destOrd="0" presId="urn:microsoft.com/office/officeart/2005/8/layout/process5"/>
    <dgm:cxn modelId="{054E9C92-DE49-4797-B3D4-146FCD7FA2F6}" type="presOf" srcId="{33B694E0-7A0A-4A4F-82EF-E6751116538B}" destId="{A1F69EF6-390E-40CB-9FAD-DC1DFF6B53C8}" srcOrd="0" destOrd="0" presId="urn:microsoft.com/office/officeart/2005/8/layout/process5"/>
    <dgm:cxn modelId="{E4970E96-C125-44CB-802C-26DC820C73BB}" type="presOf" srcId="{DDD172E9-17AF-4A64-B40E-9E939D1AB818}" destId="{6D4E92B7-7AC0-4699-8AFD-60E372C29249}" srcOrd="0" destOrd="0" presId="urn:microsoft.com/office/officeart/2005/8/layout/process5"/>
    <dgm:cxn modelId="{C05A7CBB-AC55-49C3-AA6F-7A8054797EBB}" type="presOf" srcId="{FBF8141F-588D-466C-97CC-8F9A487DE4E9}" destId="{A71AEDB0-E63D-4109-B285-C1FA09BCC233}" srcOrd="1" destOrd="0" presId="urn:microsoft.com/office/officeart/2005/8/layout/process5"/>
    <dgm:cxn modelId="{BB16D4C6-B056-43A8-B9EB-5277195AF18F}" type="presOf" srcId="{AC90DBA5-C233-4887-8376-63451B23766A}" destId="{84002CBA-CA69-4E9B-B691-6F606ED0BD77}" srcOrd="0" destOrd="0" presId="urn:microsoft.com/office/officeart/2005/8/layout/process5"/>
    <dgm:cxn modelId="{561C40E8-419A-4725-BC57-525E937FE8E3}" type="presOf" srcId="{A2115E3B-0A2C-40BE-99A9-E611E345E403}" destId="{F5E10004-6A8C-4CCB-BCEE-F988F985B262}" srcOrd="1" destOrd="0" presId="urn:microsoft.com/office/officeart/2005/8/layout/process5"/>
    <dgm:cxn modelId="{916063F9-C097-434F-AD4E-0B54006F4469}" srcId="{AA96EEB5-41EC-4ED9-BB8C-5159735FCFDC}" destId="{15E511CA-5D0D-4F35-BEE9-A2441F0369CE}" srcOrd="4" destOrd="0" parTransId="{7E627F93-1B4C-4F8D-AB3D-CC67AB35AFFA}" sibTransId="{6DDB5243-FCF4-49D3-BB7C-9BABE04793B8}"/>
    <dgm:cxn modelId="{DDE2DE34-AEA4-4C57-92E4-DB60BEDB2A97}" type="presParOf" srcId="{A3CC1A21-7662-4B3F-AE41-172BECAA0259}" destId="{84002CBA-CA69-4E9B-B691-6F606ED0BD77}" srcOrd="0" destOrd="0" presId="urn:microsoft.com/office/officeart/2005/8/layout/process5"/>
    <dgm:cxn modelId="{02AF8094-184F-42E8-B14E-A1CF05509487}" type="presParOf" srcId="{A3CC1A21-7662-4B3F-AE41-172BECAA0259}" destId="{A1F69EF6-390E-40CB-9FAD-DC1DFF6B53C8}" srcOrd="1" destOrd="0" presId="urn:microsoft.com/office/officeart/2005/8/layout/process5"/>
    <dgm:cxn modelId="{F458C5BE-D9E6-4B63-9FD0-A2969C56E7F3}" type="presParOf" srcId="{A1F69EF6-390E-40CB-9FAD-DC1DFF6B53C8}" destId="{D1C6C9E0-0D08-4B84-9BBC-84D2413B0375}" srcOrd="0" destOrd="0" presId="urn:microsoft.com/office/officeart/2005/8/layout/process5"/>
    <dgm:cxn modelId="{82320646-EC9B-4742-ABE2-ABC30E96587B}" type="presParOf" srcId="{A3CC1A21-7662-4B3F-AE41-172BECAA0259}" destId="{522EF185-2539-4748-8D1C-F2E1E9D3C124}" srcOrd="2" destOrd="0" presId="urn:microsoft.com/office/officeart/2005/8/layout/process5"/>
    <dgm:cxn modelId="{BF2EBA9B-BF6E-4182-8204-5F3924B48FF4}" type="presParOf" srcId="{A3CC1A21-7662-4B3F-AE41-172BECAA0259}" destId="{19B41927-6537-4019-8072-D6595C9903B5}" srcOrd="3" destOrd="0" presId="urn:microsoft.com/office/officeart/2005/8/layout/process5"/>
    <dgm:cxn modelId="{33AB86AF-0BDE-4494-8292-DBD4A0EF07AB}" type="presParOf" srcId="{19B41927-6537-4019-8072-D6595C9903B5}" destId="{A71AEDB0-E63D-4109-B285-C1FA09BCC233}" srcOrd="0" destOrd="0" presId="urn:microsoft.com/office/officeart/2005/8/layout/process5"/>
    <dgm:cxn modelId="{84E67814-3946-40B9-90D1-1C637F7A4F6E}" type="presParOf" srcId="{A3CC1A21-7662-4B3F-AE41-172BECAA0259}" destId="{1C700DEE-7DF8-4D49-BDAD-E0796EFC29A2}" srcOrd="4" destOrd="0" presId="urn:microsoft.com/office/officeart/2005/8/layout/process5"/>
    <dgm:cxn modelId="{29BF0687-0499-474D-A51F-86890092DFAD}" type="presParOf" srcId="{A3CC1A21-7662-4B3F-AE41-172BECAA0259}" destId="{6D4E92B7-7AC0-4699-8AFD-60E372C29249}" srcOrd="5" destOrd="0" presId="urn:microsoft.com/office/officeart/2005/8/layout/process5"/>
    <dgm:cxn modelId="{EE4EC776-C52C-4578-A8B6-77AA084D10F5}" type="presParOf" srcId="{6D4E92B7-7AC0-4699-8AFD-60E372C29249}" destId="{0F655A09-7A44-461D-BB98-95178A55A1F8}" srcOrd="0" destOrd="0" presId="urn:microsoft.com/office/officeart/2005/8/layout/process5"/>
    <dgm:cxn modelId="{72012808-B90D-4181-A1EB-B35C64E19AD4}" type="presParOf" srcId="{A3CC1A21-7662-4B3F-AE41-172BECAA0259}" destId="{CEFF3DCE-0D74-4D47-A563-819824AA5035}" srcOrd="6" destOrd="0" presId="urn:microsoft.com/office/officeart/2005/8/layout/process5"/>
    <dgm:cxn modelId="{9E6B28C7-8B6C-4C61-9E64-5C9DF6582EA5}" type="presParOf" srcId="{A3CC1A21-7662-4B3F-AE41-172BECAA0259}" destId="{9E0F8BEE-75B6-4498-98B9-6D85390F684D}" srcOrd="7" destOrd="0" presId="urn:microsoft.com/office/officeart/2005/8/layout/process5"/>
    <dgm:cxn modelId="{0168F039-3887-4EC9-9B21-CFE3505600C8}" type="presParOf" srcId="{9E0F8BEE-75B6-4498-98B9-6D85390F684D}" destId="{F5E10004-6A8C-4CCB-BCEE-F988F985B262}" srcOrd="0" destOrd="0" presId="urn:microsoft.com/office/officeart/2005/8/layout/process5"/>
    <dgm:cxn modelId="{F2EE04EB-EC98-4520-92C5-570EEB4237EC}" type="presParOf" srcId="{A3CC1A21-7662-4B3F-AE41-172BECAA0259}" destId="{4863613F-659B-478A-90FD-CEC6A0B0B77C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175841-9749-4641-84C8-AD73D135359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5234E7E-6D55-4E5E-B0B7-CD09BE04D8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Token reductions → lower energy.</a:t>
          </a:r>
        </a:p>
      </dgm:t>
    </dgm:pt>
    <dgm:pt modelId="{05B2CA06-641B-4B3C-A3B9-2DC77BC986FE}" type="parTrans" cxnId="{1DAADD5A-C7B5-486E-892C-6F0C1F7FCDB7}">
      <dgm:prSet/>
      <dgm:spPr/>
      <dgm:t>
        <a:bodyPr/>
        <a:lstStyle/>
        <a:p>
          <a:endParaRPr lang="en-US"/>
        </a:p>
      </dgm:t>
    </dgm:pt>
    <dgm:pt modelId="{BB30AC6A-B41A-4216-BB1D-88A45B964827}" type="sibTrans" cxnId="{1DAADD5A-C7B5-486E-892C-6F0C1F7FCDB7}">
      <dgm:prSet/>
      <dgm:spPr/>
      <dgm:t>
        <a:bodyPr/>
        <a:lstStyle/>
        <a:p>
          <a:endParaRPr lang="en-US"/>
        </a:p>
      </dgm:t>
    </dgm:pt>
    <dgm:pt modelId="{25B0A891-D927-4CA3-9209-DCE9D73CC2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Clear transparency dashboards.</a:t>
          </a:r>
        </a:p>
      </dgm:t>
    </dgm:pt>
    <dgm:pt modelId="{79E4CB7E-2C7F-4829-80F9-F95C79C472B6}" type="parTrans" cxnId="{16FF69B3-2033-423F-B7CD-14A2512FC4CD}">
      <dgm:prSet/>
      <dgm:spPr/>
      <dgm:t>
        <a:bodyPr/>
        <a:lstStyle/>
        <a:p>
          <a:endParaRPr lang="en-US"/>
        </a:p>
      </dgm:t>
    </dgm:pt>
    <dgm:pt modelId="{11611A36-2D29-4197-968C-268D32A215A1}" type="sibTrans" cxnId="{16FF69B3-2033-423F-B7CD-14A2512FC4CD}">
      <dgm:prSet/>
      <dgm:spPr/>
      <dgm:t>
        <a:bodyPr/>
        <a:lstStyle/>
        <a:p>
          <a:endParaRPr lang="en-US"/>
        </a:p>
      </dgm:t>
    </dgm:pt>
    <dgm:pt modelId="{312CD42A-CEA3-4A8B-997D-857E9DF558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Detects anomalies early.</a:t>
          </a:r>
        </a:p>
      </dgm:t>
    </dgm:pt>
    <dgm:pt modelId="{9890E84E-CF9B-46D1-9DDF-BECBC348458C}" type="parTrans" cxnId="{E502A109-B7AA-4796-818D-ED2FD60D78B3}">
      <dgm:prSet/>
      <dgm:spPr/>
      <dgm:t>
        <a:bodyPr/>
        <a:lstStyle/>
        <a:p>
          <a:endParaRPr lang="en-US"/>
        </a:p>
      </dgm:t>
    </dgm:pt>
    <dgm:pt modelId="{B893EB69-0330-412A-B6BA-E256B2EA6BF9}" type="sibTrans" cxnId="{E502A109-B7AA-4796-818D-ED2FD60D78B3}">
      <dgm:prSet/>
      <dgm:spPr/>
      <dgm:t>
        <a:bodyPr/>
        <a:lstStyle/>
        <a:p>
          <a:endParaRPr lang="en-US"/>
        </a:p>
      </dgm:t>
    </dgm:pt>
    <dgm:pt modelId="{CA107325-C0A0-46D1-811E-90AEF0E851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Deployable in real‑world AI ops.</a:t>
          </a:r>
        </a:p>
      </dgm:t>
    </dgm:pt>
    <dgm:pt modelId="{303BE224-1507-4DB4-8F90-8C9C8708926D}" type="parTrans" cxnId="{0FA903B5-264C-4D1B-A1C0-D293F24034D7}">
      <dgm:prSet/>
      <dgm:spPr/>
      <dgm:t>
        <a:bodyPr/>
        <a:lstStyle/>
        <a:p>
          <a:endParaRPr lang="en-US"/>
        </a:p>
      </dgm:t>
    </dgm:pt>
    <dgm:pt modelId="{A2F7A0B1-595E-4652-B823-73C0F0FC8B16}" type="sibTrans" cxnId="{0FA903B5-264C-4D1B-A1C0-D293F24034D7}">
      <dgm:prSet/>
      <dgm:spPr/>
      <dgm:t>
        <a:bodyPr/>
        <a:lstStyle/>
        <a:p>
          <a:endParaRPr lang="en-US"/>
        </a:p>
      </dgm:t>
    </dgm:pt>
    <dgm:pt modelId="{279BF1FB-2B66-406E-A9FF-23DDA728BF0E}" type="pres">
      <dgm:prSet presAssocID="{06175841-9749-4641-84C8-AD73D1353598}" presName="root" presStyleCnt="0">
        <dgm:presLayoutVars>
          <dgm:dir/>
          <dgm:resizeHandles val="exact"/>
        </dgm:presLayoutVars>
      </dgm:prSet>
      <dgm:spPr/>
    </dgm:pt>
    <dgm:pt modelId="{DF242435-8138-4AE8-A043-D8C2BAD32DCD}" type="pres">
      <dgm:prSet presAssocID="{25234E7E-6D55-4E5E-B0B7-CD09BE04D8C6}" presName="compNode" presStyleCnt="0"/>
      <dgm:spPr/>
    </dgm:pt>
    <dgm:pt modelId="{A6F5A842-1583-4990-A050-74BAC82A23CB}" type="pres">
      <dgm:prSet presAssocID="{25234E7E-6D55-4E5E-B0B7-CD09BE04D8C6}" presName="iconBgRect" presStyleLbl="bgShp" presStyleIdx="0" presStyleCnt="4"/>
      <dgm:spPr/>
    </dgm:pt>
    <dgm:pt modelId="{A292B91A-D943-4D4E-BA71-6AAE91D57A93}" type="pres">
      <dgm:prSet presAssocID="{25234E7E-6D55-4E5E-B0B7-CD09BE04D8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29C3F68A-A70A-4E74-AA3E-16802FD2503E}" type="pres">
      <dgm:prSet presAssocID="{25234E7E-6D55-4E5E-B0B7-CD09BE04D8C6}" presName="spaceRect" presStyleCnt="0"/>
      <dgm:spPr/>
    </dgm:pt>
    <dgm:pt modelId="{F7E02133-BCB1-487B-B1C3-D2DF76B4835E}" type="pres">
      <dgm:prSet presAssocID="{25234E7E-6D55-4E5E-B0B7-CD09BE04D8C6}" presName="textRect" presStyleLbl="revTx" presStyleIdx="0" presStyleCnt="4">
        <dgm:presLayoutVars>
          <dgm:chMax val="1"/>
          <dgm:chPref val="1"/>
        </dgm:presLayoutVars>
      </dgm:prSet>
      <dgm:spPr/>
    </dgm:pt>
    <dgm:pt modelId="{A8DD6F7A-5533-46F5-B21A-9D17DC3DA7B8}" type="pres">
      <dgm:prSet presAssocID="{BB30AC6A-B41A-4216-BB1D-88A45B964827}" presName="sibTrans" presStyleCnt="0"/>
      <dgm:spPr/>
    </dgm:pt>
    <dgm:pt modelId="{454746C5-32B6-4591-939D-C6711261E797}" type="pres">
      <dgm:prSet presAssocID="{25B0A891-D927-4CA3-9209-DCE9D73CC234}" presName="compNode" presStyleCnt="0"/>
      <dgm:spPr/>
    </dgm:pt>
    <dgm:pt modelId="{448E47A1-D834-4684-809C-82F68FF9290C}" type="pres">
      <dgm:prSet presAssocID="{25B0A891-D927-4CA3-9209-DCE9D73CC234}" presName="iconBgRect" presStyleLbl="bgShp" presStyleIdx="1" presStyleCnt="4"/>
      <dgm:spPr/>
    </dgm:pt>
    <dgm:pt modelId="{B22E5BBD-722B-4CBB-BF33-CB88121C67B2}" type="pres">
      <dgm:prSet presAssocID="{25B0A891-D927-4CA3-9209-DCE9D73CC2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2BCAE97-1465-4725-ADBB-F94CA420DBB7}" type="pres">
      <dgm:prSet presAssocID="{25B0A891-D927-4CA3-9209-DCE9D73CC234}" presName="spaceRect" presStyleCnt="0"/>
      <dgm:spPr/>
    </dgm:pt>
    <dgm:pt modelId="{7819C7B1-B365-4841-BB43-AC667E0C4683}" type="pres">
      <dgm:prSet presAssocID="{25B0A891-D927-4CA3-9209-DCE9D73CC234}" presName="textRect" presStyleLbl="revTx" presStyleIdx="1" presStyleCnt="4">
        <dgm:presLayoutVars>
          <dgm:chMax val="1"/>
          <dgm:chPref val="1"/>
        </dgm:presLayoutVars>
      </dgm:prSet>
      <dgm:spPr/>
    </dgm:pt>
    <dgm:pt modelId="{C1319399-B770-4A34-8198-19ABA7272D54}" type="pres">
      <dgm:prSet presAssocID="{11611A36-2D29-4197-968C-268D32A215A1}" presName="sibTrans" presStyleCnt="0"/>
      <dgm:spPr/>
    </dgm:pt>
    <dgm:pt modelId="{81D2FF80-A9F6-4102-8722-6B2A082A9B16}" type="pres">
      <dgm:prSet presAssocID="{312CD42A-CEA3-4A8B-997D-857E9DF55870}" presName="compNode" presStyleCnt="0"/>
      <dgm:spPr/>
    </dgm:pt>
    <dgm:pt modelId="{A18713B6-CD27-4DF0-A738-E24FAAE18168}" type="pres">
      <dgm:prSet presAssocID="{312CD42A-CEA3-4A8B-997D-857E9DF55870}" presName="iconBgRect" presStyleLbl="bgShp" presStyleIdx="2" presStyleCnt="4"/>
      <dgm:spPr/>
    </dgm:pt>
    <dgm:pt modelId="{BEFCD078-40CB-41ED-BA37-9BCADB2B9498}" type="pres">
      <dgm:prSet presAssocID="{312CD42A-CEA3-4A8B-997D-857E9DF558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526D92B-EAB0-49CF-8BB5-BCEBC1DE3844}" type="pres">
      <dgm:prSet presAssocID="{312CD42A-CEA3-4A8B-997D-857E9DF55870}" presName="spaceRect" presStyleCnt="0"/>
      <dgm:spPr/>
    </dgm:pt>
    <dgm:pt modelId="{4B856BCA-1ACC-49C1-B91B-EAD067243C88}" type="pres">
      <dgm:prSet presAssocID="{312CD42A-CEA3-4A8B-997D-857E9DF55870}" presName="textRect" presStyleLbl="revTx" presStyleIdx="2" presStyleCnt="4">
        <dgm:presLayoutVars>
          <dgm:chMax val="1"/>
          <dgm:chPref val="1"/>
        </dgm:presLayoutVars>
      </dgm:prSet>
      <dgm:spPr/>
    </dgm:pt>
    <dgm:pt modelId="{32259D9E-2AC5-44DA-9814-ECBEA8E1A68E}" type="pres">
      <dgm:prSet presAssocID="{B893EB69-0330-412A-B6BA-E256B2EA6BF9}" presName="sibTrans" presStyleCnt="0"/>
      <dgm:spPr/>
    </dgm:pt>
    <dgm:pt modelId="{9699F1AF-9146-48EE-8C10-8AB9666D2970}" type="pres">
      <dgm:prSet presAssocID="{CA107325-C0A0-46D1-811E-90AEF0E85124}" presName="compNode" presStyleCnt="0"/>
      <dgm:spPr/>
    </dgm:pt>
    <dgm:pt modelId="{0AAB9A99-8DB8-4261-BEE6-A9EE7EBE5326}" type="pres">
      <dgm:prSet presAssocID="{CA107325-C0A0-46D1-811E-90AEF0E85124}" presName="iconBgRect" presStyleLbl="bgShp" presStyleIdx="3" presStyleCnt="4"/>
      <dgm:spPr/>
    </dgm:pt>
    <dgm:pt modelId="{BDB49BCC-1620-44D5-9A40-A10CC00E5870}" type="pres">
      <dgm:prSet presAssocID="{CA107325-C0A0-46D1-811E-90AEF0E8512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AEF1871-FBCF-461A-A625-99BC44537676}" type="pres">
      <dgm:prSet presAssocID="{CA107325-C0A0-46D1-811E-90AEF0E85124}" presName="spaceRect" presStyleCnt="0"/>
      <dgm:spPr/>
    </dgm:pt>
    <dgm:pt modelId="{3BDD879B-87A7-4FBB-858D-6F7DEB77CEB5}" type="pres">
      <dgm:prSet presAssocID="{CA107325-C0A0-46D1-811E-90AEF0E8512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502A109-B7AA-4796-818D-ED2FD60D78B3}" srcId="{06175841-9749-4641-84C8-AD73D1353598}" destId="{312CD42A-CEA3-4A8B-997D-857E9DF55870}" srcOrd="2" destOrd="0" parTransId="{9890E84E-CF9B-46D1-9DDF-BECBC348458C}" sibTransId="{B893EB69-0330-412A-B6BA-E256B2EA6BF9}"/>
    <dgm:cxn modelId="{676D587A-7F6D-40EA-8A4F-24A8CE548806}" type="presOf" srcId="{06175841-9749-4641-84C8-AD73D1353598}" destId="{279BF1FB-2B66-406E-A9FF-23DDA728BF0E}" srcOrd="0" destOrd="0" presId="urn:microsoft.com/office/officeart/2018/5/layout/IconCircleLabelList"/>
    <dgm:cxn modelId="{1DAADD5A-C7B5-486E-892C-6F0C1F7FCDB7}" srcId="{06175841-9749-4641-84C8-AD73D1353598}" destId="{25234E7E-6D55-4E5E-B0B7-CD09BE04D8C6}" srcOrd="0" destOrd="0" parTransId="{05B2CA06-641B-4B3C-A3B9-2DC77BC986FE}" sibTransId="{BB30AC6A-B41A-4216-BB1D-88A45B964827}"/>
    <dgm:cxn modelId="{4594F291-3C9E-4458-934A-33DBEF47F49F}" type="presOf" srcId="{25B0A891-D927-4CA3-9209-DCE9D73CC234}" destId="{7819C7B1-B365-4841-BB43-AC667E0C4683}" srcOrd="0" destOrd="0" presId="urn:microsoft.com/office/officeart/2018/5/layout/IconCircleLabelList"/>
    <dgm:cxn modelId="{6B01AE9D-7BAA-415B-9E65-E419C27804AA}" type="presOf" srcId="{312CD42A-CEA3-4A8B-997D-857E9DF55870}" destId="{4B856BCA-1ACC-49C1-B91B-EAD067243C88}" srcOrd="0" destOrd="0" presId="urn:microsoft.com/office/officeart/2018/5/layout/IconCircleLabelList"/>
    <dgm:cxn modelId="{16FF69B3-2033-423F-B7CD-14A2512FC4CD}" srcId="{06175841-9749-4641-84C8-AD73D1353598}" destId="{25B0A891-D927-4CA3-9209-DCE9D73CC234}" srcOrd="1" destOrd="0" parTransId="{79E4CB7E-2C7F-4829-80F9-F95C79C472B6}" sibTransId="{11611A36-2D29-4197-968C-268D32A215A1}"/>
    <dgm:cxn modelId="{0FA903B5-264C-4D1B-A1C0-D293F24034D7}" srcId="{06175841-9749-4641-84C8-AD73D1353598}" destId="{CA107325-C0A0-46D1-811E-90AEF0E85124}" srcOrd="3" destOrd="0" parTransId="{303BE224-1507-4DB4-8F90-8C9C8708926D}" sibTransId="{A2F7A0B1-595E-4652-B823-73C0F0FC8B16}"/>
    <dgm:cxn modelId="{0DA907CB-0ACE-4A2C-9DE2-82300F9458C9}" type="presOf" srcId="{25234E7E-6D55-4E5E-B0B7-CD09BE04D8C6}" destId="{F7E02133-BCB1-487B-B1C3-D2DF76B4835E}" srcOrd="0" destOrd="0" presId="urn:microsoft.com/office/officeart/2018/5/layout/IconCircleLabelList"/>
    <dgm:cxn modelId="{3F8A59EE-2ED8-4F26-9B7A-A775494F2C1E}" type="presOf" srcId="{CA107325-C0A0-46D1-811E-90AEF0E85124}" destId="{3BDD879B-87A7-4FBB-858D-6F7DEB77CEB5}" srcOrd="0" destOrd="0" presId="urn:microsoft.com/office/officeart/2018/5/layout/IconCircleLabelList"/>
    <dgm:cxn modelId="{7CD1F428-5F8F-48E6-902C-5E389BDE4461}" type="presParOf" srcId="{279BF1FB-2B66-406E-A9FF-23DDA728BF0E}" destId="{DF242435-8138-4AE8-A043-D8C2BAD32DCD}" srcOrd="0" destOrd="0" presId="urn:microsoft.com/office/officeart/2018/5/layout/IconCircleLabelList"/>
    <dgm:cxn modelId="{6FB51D11-1951-4DC6-B74F-D85D1E301243}" type="presParOf" srcId="{DF242435-8138-4AE8-A043-D8C2BAD32DCD}" destId="{A6F5A842-1583-4990-A050-74BAC82A23CB}" srcOrd="0" destOrd="0" presId="urn:microsoft.com/office/officeart/2018/5/layout/IconCircleLabelList"/>
    <dgm:cxn modelId="{916ACB80-CF37-4C39-B58C-AC1EE7AAEDF4}" type="presParOf" srcId="{DF242435-8138-4AE8-A043-D8C2BAD32DCD}" destId="{A292B91A-D943-4D4E-BA71-6AAE91D57A93}" srcOrd="1" destOrd="0" presId="urn:microsoft.com/office/officeart/2018/5/layout/IconCircleLabelList"/>
    <dgm:cxn modelId="{850FF8FD-7746-4214-95BC-A69AB36E04F1}" type="presParOf" srcId="{DF242435-8138-4AE8-A043-D8C2BAD32DCD}" destId="{29C3F68A-A70A-4E74-AA3E-16802FD2503E}" srcOrd="2" destOrd="0" presId="urn:microsoft.com/office/officeart/2018/5/layout/IconCircleLabelList"/>
    <dgm:cxn modelId="{59698B8A-5AFC-4965-A4D6-61D8D989C843}" type="presParOf" srcId="{DF242435-8138-4AE8-A043-D8C2BAD32DCD}" destId="{F7E02133-BCB1-487B-B1C3-D2DF76B4835E}" srcOrd="3" destOrd="0" presId="urn:microsoft.com/office/officeart/2018/5/layout/IconCircleLabelList"/>
    <dgm:cxn modelId="{F58164D3-DAC0-4137-A875-E9398EAE164D}" type="presParOf" srcId="{279BF1FB-2B66-406E-A9FF-23DDA728BF0E}" destId="{A8DD6F7A-5533-46F5-B21A-9D17DC3DA7B8}" srcOrd="1" destOrd="0" presId="urn:microsoft.com/office/officeart/2018/5/layout/IconCircleLabelList"/>
    <dgm:cxn modelId="{A83AD9DF-0FC9-48A3-AAD4-DE967B8D6FCB}" type="presParOf" srcId="{279BF1FB-2B66-406E-A9FF-23DDA728BF0E}" destId="{454746C5-32B6-4591-939D-C6711261E797}" srcOrd="2" destOrd="0" presId="urn:microsoft.com/office/officeart/2018/5/layout/IconCircleLabelList"/>
    <dgm:cxn modelId="{823180E9-DA09-434B-B0B2-EC3CEB220656}" type="presParOf" srcId="{454746C5-32B6-4591-939D-C6711261E797}" destId="{448E47A1-D834-4684-809C-82F68FF9290C}" srcOrd="0" destOrd="0" presId="urn:microsoft.com/office/officeart/2018/5/layout/IconCircleLabelList"/>
    <dgm:cxn modelId="{50AB8FDA-EDCD-4A10-894F-236651FD5331}" type="presParOf" srcId="{454746C5-32B6-4591-939D-C6711261E797}" destId="{B22E5BBD-722B-4CBB-BF33-CB88121C67B2}" srcOrd="1" destOrd="0" presId="urn:microsoft.com/office/officeart/2018/5/layout/IconCircleLabelList"/>
    <dgm:cxn modelId="{A732AFD8-F03D-4119-84DA-F7AAEEA749B8}" type="presParOf" srcId="{454746C5-32B6-4591-939D-C6711261E797}" destId="{22BCAE97-1465-4725-ADBB-F94CA420DBB7}" srcOrd="2" destOrd="0" presId="urn:microsoft.com/office/officeart/2018/5/layout/IconCircleLabelList"/>
    <dgm:cxn modelId="{84E78066-6510-44C1-AB68-B3B80282D0A5}" type="presParOf" srcId="{454746C5-32B6-4591-939D-C6711261E797}" destId="{7819C7B1-B365-4841-BB43-AC667E0C4683}" srcOrd="3" destOrd="0" presId="urn:microsoft.com/office/officeart/2018/5/layout/IconCircleLabelList"/>
    <dgm:cxn modelId="{610F3FCA-C314-406B-B53B-38903121E2E7}" type="presParOf" srcId="{279BF1FB-2B66-406E-A9FF-23DDA728BF0E}" destId="{C1319399-B770-4A34-8198-19ABA7272D54}" srcOrd="3" destOrd="0" presId="urn:microsoft.com/office/officeart/2018/5/layout/IconCircleLabelList"/>
    <dgm:cxn modelId="{342DEAE0-C4E3-45AC-B0E9-264224FA092A}" type="presParOf" srcId="{279BF1FB-2B66-406E-A9FF-23DDA728BF0E}" destId="{81D2FF80-A9F6-4102-8722-6B2A082A9B16}" srcOrd="4" destOrd="0" presId="urn:microsoft.com/office/officeart/2018/5/layout/IconCircleLabelList"/>
    <dgm:cxn modelId="{C979B496-E2E7-4806-AB1F-6F403C4EBA24}" type="presParOf" srcId="{81D2FF80-A9F6-4102-8722-6B2A082A9B16}" destId="{A18713B6-CD27-4DF0-A738-E24FAAE18168}" srcOrd="0" destOrd="0" presId="urn:microsoft.com/office/officeart/2018/5/layout/IconCircleLabelList"/>
    <dgm:cxn modelId="{330F54AE-2A91-4EB9-A265-70C8D8DEBBAD}" type="presParOf" srcId="{81D2FF80-A9F6-4102-8722-6B2A082A9B16}" destId="{BEFCD078-40CB-41ED-BA37-9BCADB2B9498}" srcOrd="1" destOrd="0" presId="urn:microsoft.com/office/officeart/2018/5/layout/IconCircleLabelList"/>
    <dgm:cxn modelId="{74423EA5-AE80-4A0B-8E8C-A484E9DC17DF}" type="presParOf" srcId="{81D2FF80-A9F6-4102-8722-6B2A082A9B16}" destId="{5526D92B-EAB0-49CF-8BB5-BCEBC1DE3844}" srcOrd="2" destOrd="0" presId="urn:microsoft.com/office/officeart/2018/5/layout/IconCircleLabelList"/>
    <dgm:cxn modelId="{F386B7CC-C0FA-4B10-BD99-53E7656AE4D4}" type="presParOf" srcId="{81D2FF80-A9F6-4102-8722-6B2A082A9B16}" destId="{4B856BCA-1ACC-49C1-B91B-EAD067243C88}" srcOrd="3" destOrd="0" presId="urn:microsoft.com/office/officeart/2018/5/layout/IconCircleLabelList"/>
    <dgm:cxn modelId="{874E2D23-FA7D-46E5-9DDE-34C898412658}" type="presParOf" srcId="{279BF1FB-2B66-406E-A9FF-23DDA728BF0E}" destId="{32259D9E-2AC5-44DA-9814-ECBEA8E1A68E}" srcOrd="5" destOrd="0" presId="urn:microsoft.com/office/officeart/2018/5/layout/IconCircleLabelList"/>
    <dgm:cxn modelId="{83C59477-A0AC-405B-BB6D-4A62C59B22B3}" type="presParOf" srcId="{279BF1FB-2B66-406E-A9FF-23DDA728BF0E}" destId="{9699F1AF-9146-48EE-8C10-8AB9666D2970}" srcOrd="6" destOrd="0" presId="urn:microsoft.com/office/officeart/2018/5/layout/IconCircleLabelList"/>
    <dgm:cxn modelId="{B462A43E-5722-44F6-B809-A3EC27F35A8E}" type="presParOf" srcId="{9699F1AF-9146-48EE-8C10-8AB9666D2970}" destId="{0AAB9A99-8DB8-4261-BEE6-A9EE7EBE5326}" srcOrd="0" destOrd="0" presId="urn:microsoft.com/office/officeart/2018/5/layout/IconCircleLabelList"/>
    <dgm:cxn modelId="{73247060-F5F3-43C8-A6BE-32C238C20974}" type="presParOf" srcId="{9699F1AF-9146-48EE-8C10-8AB9666D2970}" destId="{BDB49BCC-1620-44D5-9A40-A10CC00E5870}" srcOrd="1" destOrd="0" presId="urn:microsoft.com/office/officeart/2018/5/layout/IconCircleLabelList"/>
    <dgm:cxn modelId="{4374CDDF-C976-44DC-B243-7AFC913E2FC9}" type="presParOf" srcId="{9699F1AF-9146-48EE-8C10-8AB9666D2970}" destId="{1AEF1871-FBCF-461A-A625-99BC44537676}" srcOrd="2" destOrd="0" presId="urn:microsoft.com/office/officeart/2018/5/layout/IconCircleLabelList"/>
    <dgm:cxn modelId="{859077D7-0600-4F23-AE14-41D4B487C800}" type="presParOf" srcId="{9699F1AF-9146-48EE-8C10-8AB9666D2970}" destId="{3BDD879B-87A7-4FBB-858D-6F7DEB77CEB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C426BE-D881-44EF-9740-C07B254626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7C0B7CD-CBB1-40CC-A1E7-4C0652A61C3F}">
      <dgm:prSet/>
      <dgm:spPr/>
      <dgm:t>
        <a:bodyPr/>
        <a:lstStyle/>
        <a:p>
          <a:r>
            <a:rPr lang="en-US"/>
            <a:t>Thank you.</a:t>
          </a:r>
        </a:p>
      </dgm:t>
    </dgm:pt>
    <dgm:pt modelId="{E351EC17-D111-4BB5-A4EA-E419D12657A7}" type="parTrans" cxnId="{D88A0392-B345-4903-BE89-24816B2C3ABB}">
      <dgm:prSet/>
      <dgm:spPr/>
      <dgm:t>
        <a:bodyPr/>
        <a:lstStyle/>
        <a:p>
          <a:endParaRPr lang="en-US"/>
        </a:p>
      </dgm:t>
    </dgm:pt>
    <dgm:pt modelId="{0A1F5293-0C0E-45D5-92CD-E8919AD402EB}" type="sibTrans" cxnId="{D88A0392-B345-4903-BE89-24816B2C3ABB}">
      <dgm:prSet/>
      <dgm:spPr/>
      <dgm:t>
        <a:bodyPr/>
        <a:lstStyle/>
        <a:p>
          <a:endParaRPr lang="en-US"/>
        </a:p>
      </dgm:t>
    </dgm:pt>
    <dgm:pt modelId="{4AA9AC88-0DE3-4C07-8D9C-856CCA4D469D}">
      <dgm:prSet/>
      <dgm:spPr/>
      <dgm:t>
        <a:bodyPr/>
        <a:lstStyle/>
        <a:p>
          <a:r>
            <a:rPr lang="en-US"/>
            <a:t>We welcome your questions.</a:t>
          </a:r>
        </a:p>
      </dgm:t>
    </dgm:pt>
    <dgm:pt modelId="{A0912817-3A03-45F9-8D32-559A8A612DD5}" type="parTrans" cxnId="{12DE4A6C-EA20-45E5-9840-EF66000A9A15}">
      <dgm:prSet/>
      <dgm:spPr/>
      <dgm:t>
        <a:bodyPr/>
        <a:lstStyle/>
        <a:p>
          <a:endParaRPr lang="en-US"/>
        </a:p>
      </dgm:t>
    </dgm:pt>
    <dgm:pt modelId="{D88A9EAB-4415-4420-AB0C-F438456A152F}" type="sibTrans" cxnId="{12DE4A6C-EA20-45E5-9840-EF66000A9A15}">
      <dgm:prSet/>
      <dgm:spPr/>
      <dgm:t>
        <a:bodyPr/>
        <a:lstStyle/>
        <a:p>
          <a:endParaRPr lang="en-US"/>
        </a:p>
      </dgm:t>
    </dgm:pt>
    <dgm:pt modelId="{66AA00B0-0437-475A-99B9-4C5D91C71BE1}" type="pres">
      <dgm:prSet presAssocID="{51C426BE-D881-44EF-9740-C07B2546268D}" presName="root" presStyleCnt="0">
        <dgm:presLayoutVars>
          <dgm:dir/>
          <dgm:resizeHandles val="exact"/>
        </dgm:presLayoutVars>
      </dgm:prSet>
      <dgm:spPr/>
    </dgm:pt>
    <dgm:pt modelId="{B6739DF2-1F4B-45FC-986B-01CEBEA28CBB}" type="pres">
      <dgm:prSet presAssocID="{E7C0B7CD-CBB1-40CC-A1E7-4C0652A61C3F}" presName="compNode" presStyleCnt="0"/>
      <dgm:spPr/>
    </dgm:pt>
    <dgm:pt modelId="{71657BF5-54B8-4794-9EA8-C35C23093685}" type="pres">
      <dgm:prSet presAssocID="{E7C0B7CD-CBB1-40CC-A1E7-4C0652A61C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3EBF99FF-807D-4CE3-9C13-9A1BB9BEE9B0}" type="pres">
      <dgm:prSet presAssocID="{E7C0B7CD-CBB1-40CC-A1E7-4C0652A61C3F}" presName="spaceRect" presStyleCnt="0"/>
      <dgm:spPr/>
    </dgm:pt>
    <dgm:pt modelId="{DC7DB93B-98F1-4FF7-93DC-8DD1B01E1737}" type="pres">
      <dgm:prSet presAssocID="{E7C0B7CD-CBB1-40CC-A1E7-4C0652A61C3F}" presName="textRect" presStyleLbl="revTx" presStyleIdx="0" presStyleCnt="2">
        <dgm:presLayoutVars>
          <dgm:chMax val="1"/>
          <dgm:chPref val="1"/>
        </dgm:presLayoutVars>
      </dgm:prSet>
      <dgm:spPr/>
    </dgm:pt>
    <dgm:pt modelId="{69D45EC6-9A84-46F9-9ACB-F2812F661E4C}" type="pres">
      <dgm:prSet presAssocID="{0A1F5293-0C0E-45D5-92CD-E8919AD402EB}" presName="sibTrans" presStyleCnt="0"/>
      <dgm:spPr/>
    </dgm:pt>
    <dgm:pt modelId="{1A5AAE9A-FF55-4D7C-9F17-BE582EEFCDEA}" type="pres">
      <dgm:prSet presAssocID="{4AA9AC88-0DE3-4C07-8D9C-856CCA4D469D}" presName="compNode" presStyleCnt="0"/>
      <dgm:spPr/>
    </dgm:pt>
    <dgm:pt modelId="{0C65342A-D39C-444D-BFA4-C628EAC061CC}" type="pres">
      <dgm:prSet presAssocID="{4AA9AC88-0DE3-4C07-8D9C-856CCA4D46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2195FD5-895A-4C7B-A274-6824C848CA29}" type="pres">
      <dgm:prSet presAssocID="{4AA9AC88-0DE3-4C07-8D9C-856CCA4D469D}" presName="spaceRect" presStyleCnt="0"/>
      <dgm:spPr/>
    </dgm:pt>
    <dgm:pt modelId="{D3D02E65-8FAA-4B30-A686-ADE9E89E470F}" type="pres">
      <dgm:prSet presAssocID="{4AA9AC88-0DE3-4C07-8D9C-856CCA4D469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B3A5F40-E010-47B3-80B8-00B2DF8BC37F}" type="presOf" srcId="{E7C0B7CD-CBB1-40CC-A1E7-4C0652A61C3F}" destId="{DC7DB93B-98F1-4FF7-93DC-8DD1B01E1737}" srcOrd="0" destOrd="0" presId="urn:microsoft.com/office/officeart/2018/2/layout/IconLabelList"/>
    <dgm:cxn modelId="{12DE4A6C-EA20-45E5-9840-EF66000A9A15}" srcId="{51C426BE-D881-44EF-9740-C07B2546268D}" destId="{4AA9AC88-0DE3-4C07-8D9C-856CCA4D469D}" srcOrd="1" destOrd="0" parTransId="{A0912817-3A03-45F9-8D32-559A8A612DD5}" sibTransId="{D88A9EAB-4415-4420-AB0C-F438456A152F}"/>
    <dgm:cxn modelId="{E0F89F7C-951D-4664-B66F-E3B9CE67D433}" type="presOf" srcId="{4AA9AC88-0DE3-4C07-8D9C-856CCA4D469D}" destId="{D3D02E65-8FAA-4B30-A686-ADE9E89E470F}" srcOrd="0" destOrd="0" presId="urn:microsoft.com/office/officeart/2018/2/layout/IconLabelList"/>
    <dgm:cxn modelId="{D88A0392-B345-4903-BE89-24816B2C3ABB}" srcId="{51C426BE-D881-44EF-9740-C07B2546268D}" destId="{E7C0B7CD-CBB1-40CC-A1E7-4C0652A61C3F}" srcOrd="0" destOrd="0" parTransId="{E351EC17-D111-4BB5-A4EA-E419D12657A7}" sibTransId="{0A1F5293-0C0E-45D5-92CD-E8919AD402EB}"/>
    <dgm:cxn modelId="{98532AB8-194C-4EAE-B600-54689FA645B6}" type="presOf" srcId="{51C426BE-D881-44EF-9740-C07B2546268D}" destId="{66AA00B0-0437-475A-99B9-4C5D91C71BE1}" srcOrd="0" destOrd="0" presId="urn:microsoft.com/office/officeart/2018/2/layout/IconLabelList"/>
    <dgm:cxn modelId="{C8249AB7-10C1-4DA6-9A6B-8B4A106C09CE}" type="presParOf" srcId="{66AA00B0-0437-475A-99B9-4C5D91C71BE1}" destId="{B6739DF2-1F4B-45FC-986B-01CEBEA28CBB}" srcOrd="0" destOrd="0" presId="urn:microsoft.com/office/officeart/2018/2/layout/IconLabelList"/>
    <dgm:cxn modelId="{6058174A-153F-43E9-8B40-28C35549864A}" type="presParOf" srcId="{B6739DF2-1F4B-45FC-986B-01CEBEA28CBB}" destId="{71657BF5-54B8-4794-9EA8-C35C23093685}" srcOrd="0" destOrd="0" presId="urn:microsoft.com/office/officeart/2018/2/layout/IconLabelList"/>
    <dgm:cxn modelId="{05932012-2747-445A-BC9A-AC6EC96DBF39}" type="presParOf" srcId="{B6739DF2-1F4B-45FC-986B-01CEBEA28CBB}" destId="{3EBF99FF-807D-4CE3-9C13-9A1BB9BEE9B0}" srcOrd="1" destOrd="0" presId="urn:microsoft.com/office/officeart/2018/2/layout/IconLabelList"/>
    <dgm:cxn modelId="{8BE4B77B-0D06-44D9-AC4B-E65C9378C3AD}" type="presParOf" srcId="{B6739DF2-1F4B-45FC-986B-01CEBEA28CBB}" destId="{DC7DB93B-98F1-4FF7-93DC-8DD1B01E1737}" srcOrd="2" destOrd="0" presId="urn:microsoft.com/office/officeart/2018/2/layout/IconLabelList"/>
    <dgm:cxn modelId="{5B2F50A7-3EAD-4DFB-8395-AD97133B14E8}" type="presParOf" srcId="{66AA00B0-0437-475A-99B9-4C5D91C71BE1}" destId="{69D45EC6-9A84-46F9-9ACB-F2812F661E4C}" srcOrd="1" destOrd="0" presId="urn:microsoft.com/office/officeart/2018/2/layout/IconLabelList"/>
    <dgm:cxn modelId="{FD2B7E9F-D21B-444B-B1E3-A801A6B3C6F5}" type="presParOf" srcId="{66AA00B0-0437-475A-99B9-4C5D91C71BE1}" destId="{1A5AAE9A-FF55-4D7C-9F17-BE582EEFCDEA}" srcOrd="2" destOrd="0" presId="urn:microsoft.com/office/officeart/2018/2/layout/IconLabelList"/>
    <dgm:cxn modelId="{DFB15EBE-5AA8-4938-9305-935E20A1A43F}" type="presParOf" srcId="{1A5AAE9A-FF55-4D7C-9F17-BE582EEFCDEA}" destId="{0C65342A-D39C-444D-BFA4-C628EAC061CC}" srcOrd="0" destOrd="0" presId="urn:microsoft.com/office/officeart/2018/2/layout/IconLabelList"/>
    <dgm:cxn modelId="{0EF3519C-93D7-486C-BF52-5DBA332C14A4}" type="presParOf" srcId="{1A5AAE9A-FF55-4D7C-9F17-BE582EEFCDEA}" destId="{B2195FD5-895A-4C7B-A274-6824C848CA29}" srcOrd="1" destOrd="0" presId="urn:microsoft.com/office/officeart/2018/2/layout/IconLabelList"/>
    <dgm:cxn modelId="{28B1000B-D37F-419D-B959-702B47B96894}" type="presParOf" srcId="{1A5AAE9A-FF55-4D7C-9F17-BE582EEFCDEA}" destId="{D3D02E65-8FAA-4B30-A686-ADE9E89E47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79CEA-BDA3-4742-B782-1457589DCC26}">
      <dsp:nvSpPr>
        <dsp:cNvPr id="0" name=""/>
        <dsp:cNvSpPr/>
      </dsp:nvSpPr>
      <dsp:spPr>
        <a:xfrm>
          <a:off x="0" y="1501"/>
          <a:ext cx="7543800" cy="7610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83200-1756-4621-B39A-8414ADE24228}">
      <dsp:nvSpPr>
        <dsp:cNvPr id="0" name=""/>
        <dsp:cNvSpPr/>
      </dsp:nvSpPr>
      <dsp:spPr>
        <a:xfrm>
          <a:off x="230208" y="172730"/>
          <a:ext cx="418560" cy="418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BC856-71D2-4E5B-9B0A-90BEBECEFB9A}">
      <dsp:nvSpPr>
        <dsp:cNvPr id="0" name=""/>
        <dsp:cNvSpPr/>
      </dsp:nvSpPr>
      <dsp:spPr>
        <a:xfrm>
          <a:off x="878977" y="1501"/>
          <a:ext cx="666482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Lack of transparency in AI compute + energy usage.</a:t>
          </a:r>
        </a:p>
      </dsp:txBody>
      <dsp:txXfrm>
        <a:off x="878977" y="1501"/>
        <a:ext cx="6664822" cy="761019"/>
      </dsp:txXfrm>
    </dsp:sp>
    <dsp:sp modelId="{BF5CB11C-B038-4C44-A5C4-5F3791AD198E}">
      <dsp:nvSpPr>
        <dsp:cNvPr id="0" name=""/>
        <dsp:cNvSpPr/>
      </dsp:nvSpPr>
      <dsp:spPr>
        <a:xfrm>
          <a:off x="0" y="952775"/>
          <a:ext cx="7543800" cy="7610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1CFB3-AA49-4942-A20B-4B1279F9ABA4}">
      <dsp:nvSpPr>
        <dsp:cNvPr id="0" name=""/>
        <dsp:cNvSpPr/>
      </dsp:nvSpPr>
      <dsp:spPr>
        <a:xfrm>
          <a:off x="230208" y="1124005"/>
          <a:ext cx="418560" cy="418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6DC33-4959-4D53-91D1-618595C293D7}">
      <dsp:nvSpPr>
        <dsp:cNvPr id="0" name=""/>
        <dsp:cNvSpPr/>
      </dsp:nvSpPr>
      <dsp:spPr>
        <a:xfrm>
          <a:off x="878977" y="952775"/>
          <a:ext cx="666482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Inefficient prompts waste tokens and energy.</a:t>
          </a:r>
        </a:p>
      </dsp:txBody>
      <dsp:txXfrm>
        <a:off x="878977" y="952775"/>
        <a:ext cx="6664822" cy="761019"/>
      </dsp:txXfrm>
    </dsp:sp>
    <dsp:sp modelId="{C4D30D59-7A59-4F08-802C-EFA0158EF4DF}">
      <dsp:nvSpPr>
        <dsp:cNvPr id="0" name=""/>
        <dsp:cNvSpPr/>
      </dsp:nvSpPr>
      <dsp:spPr>
        <a:xfrm>
          <a:off x="0" y="1904049"/>
          <a:ext cx="7543800" cy="7610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681FB-04C4-41D6-8274-7697BCCCD252}">
      <dsp:nvSpPr>
        <dsp:cNvPr id="0" name=""/>
        <dsp:cNvSpPr/>
      </dsp:nvSpPr>
      <dsp:spPr>
        <a:xfrm>
          <a:off x="230208" y="2075279"/>
          <a:ext cx="418560" cy="418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49385-7EC0-41A0-8B09-CF8DC4790D11}">
      <dsp:nvSpPr>
        <dsp:cNvPr id="0" name=""/>
        <dsp:cNvSpPr/>
      </dsp:nvSpPr>
      <dsp:spPr>
        <a:xfrm>
          <a:off x="878977" y="1904049"/>
          <a:ext cx="666482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Environmental strain from data centers.</a:t>
          </a:r>
        </a:p>
      </dsp:txBody>
      <dsp:txXfrm>
        <a:off x="878977" y="1904049"/>
        <a:ext cx="6664822" cy="761019"/>
      </dsp:txXfrm>
    </dsp:sp>
    <dsp:sp modelId="{930EB7EA-2F8C-4787-8CC2-E64AE615AFCF}">
      <dsp:nvSpPr>
        <dsp:cNvPr id="0" name=""/>
        <dsp:cNvSpPr/>
      </dsp:nvSpPr>
      <dsp:spPr>
        <a:xfrm>
          <a:off x="0" y="2855324"/>
          <a:ext cx="7543800" cy="7610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5542A-A932-40B6-B44E-66192AD9F7E4}">
      <dsp:nvSpPr>
        <dsp:cNvPr id="0" name=""/>
        <dsp:cNvSpPr/>
      </dsp:nvSpPr>
      <dsp:spPr>
        <a:xfrm>
          <a:off x="230208" y="3026553"/>
          <a:ext cx="418560" cy="418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AE05A-8479-44CF-AC36-9A0E58334996}">
      <dsp:nvSpPr>
        <dsp:cNvPr id="0" name=""/>
        <dsp:cNvSpPr/>
      </dsp:nvSpPr>
      <dsp:spPr>
        <a:xfrm>
          <a:off x="878977" y="2855324"/>
          <a:ext cx="666482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Need: automation for energy‑efficient AI workloads.</a:t>
          </a:r>
        </a:p>
      </dsp:txBody>
      <dsp:txXfrm>
        <a:off x="878977" y="2855324"/>
        <a:ext cx="6664822" cy="761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B3873-5D53-48CF-A370-5DB54E29CFEE}">
      <dsp:nvSpPr>
        <dsp:cNvPr id="0" name=""/>
        <dsp:cNvSpPr/>
      </dsp:nvSpPr>
      <dsp:spPr>
        <a:xfrm>
          <a:off x="0" y="0"/>
          <a:ext cx="40695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18A9E-B70C-4F30-B350-86AFDA513F14}">
      <dsp:nvSpPr>
        <dsp:cNvPr id="0" name=""/>
        <dsp:cNvSpPr/>
      </dsp:nvSpPr>
      <dsp:spPr>
        <a:xfrm>
          <a:off x="0" y="0"/>
          <a:ext cx="813915" cy="3846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Stages:</a:t>
          </a:r>
        </a:p>
      </dsp:txBody>
      <dsp:txXfrm>
        <a:off x="0" y="0"/>
        <a:ext cx="813915" cy="3846876"/>
      </dsp:txXfrm>
    </dsp:sp>
    <dsp:sp modelId="{39697619-754B-4370-9949-4584D8DD8AA7}">
      <dsp:nvSpPr>
        <dsp:cNvPr id="0" name=""/>
        <dsp:cNvSpPr/>
      </dsp:nvSpPr>
      <dsp:spPr>
        <a:xfrm>
          <a:off x="874959" y="30288"/>
          <a:ext cx="3194617" cy="60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1. Synthetic Dataset</a:t>
          </a:r>
        </a:p>
      </dsp:txBody>
      <dsp:txXfrm>
        <a:off x="874959" y="30288"/>
        <a:ext cx="3194617" cy="605770"/>
      </dsp:txXfrm>
    </dsp:sp>
    <dsp:sp modelId="{29199A64-FC4E-437D-972E-463B863CA47D}">
      <dsp:nvSpPr>
        <dsp:cNvPr id="0" name=""/>
        <dsp:cNvSpPr/>
      </dsp:nvSpPr>
      <dsp:spPr>
        <a:xfrm>
          <a:off x="813915" y="636058"/>
          <a:ext cx="32556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3D910-781D-499A-BCAA-975E5E623B49}">
      <dsp:nvSpPr>
        <dsp:cNvPr id="0" name=""/>
        <dsp:cNvSpPr/>
      </dsp:nvSpPr>
      <dsp:spPr>
        <a:xfrm>
          <a:off x="874959" y="666347"/>
          <a:ext cx="3194617" cy="60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2. Energy Predictor Model</a:t>
          </a:r>
        </a:p>
      </dsp:txBody>
      <dsp:txXfrm>
        <a:off x="874959" y="666347"/>
        <a:ext cx="3194617" cy="605770"/>
      </dsp:txXfrm>
    </dsp:sp>
    <dsp:sp modelId="{F9F81663-DA98-421C-9D64-B42A2196F1A0}">
      <dsp:nvSpPr>
        <dsp:cNvPr id="0" name=""/>
        <dsp:cNvSpPr/>
      </dsp:nvSpPr>
      <dsp:spPr>
        <a:xfrm>
          <a:off x="813915" y="1272117"/>
          <a:ext cx="32556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7C038-9EC4-4590-B5AD-D34565B42195}">
      <dsp:nvSpPr>
        <dsp:cNvPr id="0" name=""/>
        <dsp:cNvSpPr/>
      </dsp:nvSpPr>
      <dsp:spPr>
        <a:xfrm>
          <a:off x="874959" y="1302406"/>
          <a:ext cx="3194617" cy="60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3. Prediction Engine</a:t>
          </a:r>
        </a:p>
      </dsp:txBody>
      <dsp:txXfrm>
        <a:off x="874959" y="1302406"/>
        <a:ext cx="3194617" cy="605770"/>
      </dsp:txXfrm>
    </dsp:sp>
    <dsp:sp modelId="{3511AC9E-D287-4A0D-84C0-8CA563F50548}">
      <dsp:nvSpPr>
        <dsp:cNvPr id="0" name=""/>
        <dsp:cNvSpPr/>
      </dsp:nvSpPr>
      <dsp:spPr>
        <a:xfrm>
          <a:off x="813915" y="1908176"/>
          <a:ext cx="32556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49C4E-95F2-45DA-9E96-E5D5B31A907A}">
      <dsp:nvSpPr>
        <dsp:cNvPr id="0" name=""/>
        <dsp:cNvSpPr/>
      </dsp:nvSpPr>
      <dsp:spPr>
        <a:xfrm>
          <a:off x="874959" y="1938464"/>
          <a:ext cx="3194617" cy="60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4. Prompt Analyzer + Optimizer</a:t>
          </a:r>
        </a:p>
      </dsp:txBody>
      <dsp:txXfrm>
        <a:off x="874959" y="1938464"/>
        <a:ext cx="3194617" cy="605770"/>
      </dsp:txXfrm>
    </dsp:sp>
    <dsp:sp modelId="{EF369902-4FB4-4931-83FE-4CF217C107A8}">
      <dsp:nvSpPr>
        <dsp:cNvPr id="0" name=""/>
        <dsp:cNvSpPr/>
      </dsp:nvSpPr>
      <dsp:spPr>
        <a:xfrm>
          <a:off x="813915" y="2544235"/>
          <a:ext cx="32556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633D8-E1E7-4749-ACD9-49C6C75A2C19}">
      <dsp:nvSpPr>
        <dsp:cNvPr id="0" name=""/>
        <dsp:cNvSpPr/>
      </dsp:nvSpPr>
      <dsp:spPr>
        <a:xfrm>
          <a:off x="874959" y="2574523"/>
          <a:ext cx="3194617" cy="60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5. Anomaly Detection</a:t>
          </a:r>
        </a:p>
      </dsp:txBody>
      <dsp:txXfrm>
        <a:off x="874959" y="2574523"/>
        <a:ext cx="3194617" cy="605770"/>
      </dsp:txXfrm>
    </dsp:sp>
    <dsp:sp modelId="{1274C5D3-384F-49F5-9F16-087678CBCF24}">
      <dsp:nvSpPr>
        <dsp:cNvPr id="0" name=""/>
        <dsp:cNvSpPr/>
      </dsp:nvSpPr>
      <dsp:spPr>
        <a:xfrm>
          <a:off x="813915" y="3180293"/>
          <a:ext cx="32556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1D26C-1EAA-4BB2-8A01-C5F65BC7EDDB}">
      <dsp:nvSpPr>
        <dsp:cNvPr id="0" name=""/>
        <dsp:cNvSpPr/>
      </dsp:nvSpPr>
      <dsp:spPr>
        <a:xfrm>
          <a:off x="874959" y="3210582"/>
          <a:ext cx="3194617" cy="60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6. Streamlit UI</a:t>
          </a:r>
        </a:p>
      </dsp:txBody>
      <dsp:txXfrm>
        <a:off x="874959" y="3210582"/>
        <a:ext cx="3194617" cy="605770"/>
      </dsp:txXfrm>
    </dsp:sp>
    <dsp:sp modelId="{2228A4B5-35ED-4CE5-99E9-06B791F6676A}">
      <dsp:nvSpPr>
        <dsp:cNvPr id="0" name=""/>
        <dsp:cNvSpPr/>
      </dsp:nvSpPr>
      <dsp:spPr>
        <a:xfrm>
          <a:off x="813915" y="3816352"/>
          <a:ext cx="32556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8C33B-3237-44B3-8FF4-536AB41B93C4}">
      <dsp:nvSpPr>
        <dsp:cNvPr id="0" name=""/>
        <dsp:cNvSpPr/>
      </dsp:nvSpPr>
      <dsp:spPr>
        <a:xfrm>
          <a:off x="1271" y="1742451"/>
          <a:ext cx="587081" cy="58708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97F11-F091-46E6-84AD-95FADECC9256}">
      <dsp:nvSpPr>
        <dsp:cNvPr id="0" name=""/>
        <dsp:cNvSpPr/>
      </dsp:nvSpPr>
      <dsp:spPr>
        <a:xfrm>
          <a:off x="124558" y="1865738"/>
          <a:ext cx="340507" cy="340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9AA52-E59C-4823-BADB-FB192B4B6B11}">
      <dsp:nvSpPr>
        <dsp:cNvPr id="0" name=""/>
        <dsp:cNvSpPr/>
      </dsp:nvSpPr>
      <dsp:spPr>
        <a:xfrm>
          <a:off x="714156" y="1742451"/>
          <a:ext cx="1383834" cy="58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 Regression model predicts energy_kWh.</a:t>
          </a:r>
        </a:p>
      </dsp:txBody>
      <dsp:txXfrm>
        <a:off x="714156" y="1742451"/>
        <a:ext cx="1383834" cy="587081"/>
      </dsp:txXfrm>
    </dsp:sp>
    <dsp:sp modelId="{975196D0-96AF-4DAA-ABBA-519864D29AB4}">
      <dsp:nvSpPr>
        <dsp:cNvPr id="0" name=""/>
        <dsp:cNvSpPr/>
      </dsp:nvSpPr>
      <dsp:spPr>
        <a:xfrm>
          <a:off x="2339113" y="1742451"/>
          <a:ext cx="587081" cy="58708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44C86F-68E2-4AC5-85FC-F6E25EAA1467}">
      <dsp:nvSpPr>
        <dsp:cNvPr id="0" name=""/>
        <dsp:cNvSpPr/>
      </dsp:nvSpPr>
      <dsp:spPr>
        <a:xfrm>
          <a:off x="2462400" y="1865738"/>
          <a:ext cx="340507" cy="340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7C1A7-303B-4C1D-A7AB-36272F1F396E}">
      <dsp:nvSpPr>
        <dsp:cNvPr id="0" name=""/>
        <dsp:cNvSpPr/>
      </dsp:nvSpPr>
      <dsp:spPr>
        <a:xfrm>
          <a:off x="3051997" y="1742451"/>
          <a:ext cx="1383834" cy="58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 Identifies high‑impact parameters.</a:t>
          </a:r>
        </a:p>
      </dsp:txBody>
      <dsp:txXfrm>
        <a:off x="3051997" y="1742451"/>
        <a:ext cx="1383834" cy="587081"/>
      </dsp:txXfrm>
    </dsp:sp>
    <dsp:sp modelId="{E5482C8B-7994-4D92-8178-6241548303E8}">
      <dsp:nvSpPr>
        <dsp:cNvPr id="0" name=""/>
        <dsp:cNvSpPr/>
      </dsp:nvSpPr>
      <dsp:spPr>
        <a:xfrm>
          <a:off x="1271" y="2658801"/>
          <a:ext cx="587081" cy="58708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6BB01-57DB-4F0D-B7FB-F656B14EA937}">
      <dsp:nvSpPr>
        <dsp:cNvPr id="0" name=""/>
        <dsp:cNvSpPr/>
      </dsp:nvSpPr>
      <dsp:spPr>
        <a:xfrm>
          <a:off x="124558" y="2782088"/>
          <a:ext cx="340507" cy="340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86788-CEE4-4C95-9F58-571ED1F4A9A0}">
      <dsp:nvSpPr>
        <dsp:cNvPr id="0" name=""/>
        <dsp:cNvSpPr/>
      </dsp:nvSpPr>
      <dsp:spPr>
        <a:xfrm>
          <a:off x="714156" y="2658801"/>
          <a:ext cx="1383834" cy="58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 Core to sustainability + EU compliance.</a:t>
          </a:r>
        </a:p>
      </dsp:txBody>
      <dsp:txXfrm>
        <a:off x="714156" y="2658801"/>
        <a:ext cx="1383834" cy="5870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110C1-5CCF-4BC7-9FBE-889845D9D680}">
      <dsp:nvSpPr>
        <dsp:cNvPr id="0" name=""/>
        <dsp:cNvSpPr/>
      </dsp:nvSpPr>
      <dsp:spPr>
        <a:xfrm>
          <a:off x="749317" y="813808"/>
          <a:ext cx="971544" cy="971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5191C-D89F-4408-B8CE-D971F2C0554A}">
      <dsp:nvSpPr>
        <dsp:cNvPr id="0" name=""/>
        <dsp:cNvSpPr/>
      </dsp:nvSpPr>
      <dsp:spPr>
        <a:xfrm>
          <a:off x="155595" y="2084036"/>
          <a:ext cx="2158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Wraps trained model into reusable function.</a:t>
          </a:r>
        </a:p>
      </dsp:txBody>
      <dsp:txXfrm>
        <a:off x="155595" y="2084036"/>
        <a:ext cx="2158987" cy="720000"/>
      </dsp:txXfrm>
    </dsp:sp>
    <dsp:sp modelId="{01379074-0B88-4478-A86D-51095089A98D}">
      <dsp:nvSpPr>
        <dsp:cNvPr id="0" name=""/>
        <dsp:cNvSpPr/>
      </dsp:nvSpPr>
      <dsp:spPr>
        <a:xfrm>
          <a:off x="3286127" y="813808"/>
          <a:ext cx="971544" cy="971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17366-2922-486E-82DD-A5EBCC2C2F9B}">
      <dsp:nvSpPr>
        <dsp:cNvPr id="0" name=""/>
        <dsp:cNvSpPr/>
      </dsp:nvSpPr>
      <dsp:spPr>
        <a:xfrm>
          <a:off x="2692406" y="2084036"/>
          <a:ext cx="2158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Input: configuration → Output: predicted kWh.</a:t>
          </a:r>
        </a:p>
      </dsp:txBody>
      <dsp:txXfrm>
        <a:off x="2692406" y="2084036"/>
        <a:ext cx="2158987" cy="720000"/>
      </dsp:txXfrm>
    </dsp:sp>
    <dsp:sp modelId="{2E00FDE1-A967-4726-B78D-57C7CE7D8324}">
      <dsp:nvSpPr>
        <dsp:cNvPr id="0" name=""/>
        <dsp:cNvSpPr/>
      </dsp:nvSpPr>
      <dsp:spPr>
        <a:xfrm>
          <a:off x="5822938" y="813808"/>
          <a:ext cx="971544" cy="971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D0364-0632-452C-9FA9-AD32C8168D7C}">
      <dsp:nvSpPr>
        <dsp:cNvPr id="0" name=""/>
        <dsp:cNvSpPr/>
      </dsp:nvSpPr>
      <dsp:spPr>
        <a:xfrm>
          <a:off x="5229216" y="2084036"/>
          <a:ext cx="2158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Used by analyzer, optimizer &amp; UI.</a:t>
          </a:r>
        </a:p>
      </dsp:txBody>
      <dsp:txXfrm>
        <a:off x="5229216" y="2084036"/>
        <a:ext cx="2158987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DBC32-D907-4A72-BFB2-A367985E9011}">
      <dsp:nvSpPr>
        <dsp:cNvPr id="0" name=""/>
        <dsp:cNvSpPr/>
      </dsp:nvSpPr>
      <dsp:spPr>
        <a:xfrm>
          <a:off x="0" y="682"/>
          <a:ext cx="4929186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42267-1679-4F90-A883-056170C6FCE1}">
      <dsp:nvSpPr>
        <dsp:cNvPr id="0" name=""/>
        <dsp:cNvSpPr/>
      </dsp:nvSpPr>
      <dsp:spPr>
        <a:xfrm>
          <a:off x="482844" y="359822"/>
          <a:ext cx="877899" cy="87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A919A-3016-40B4-9E6B-FD3D73A8FC8E}">
      <dsp:nvSpPr>
        <dsp:cNvPr id="0" name=""/>
        <dsp:cNvSpPr/>
      </dsp:nvSpPr>
      <dsp:spPr>
        <a:xfrm>
          <a:off x="1843589" y="682"/>
          <a:ext cx="3085597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Token counter + redundancy checker.</a:t>
          </a:r>
        </a:p>
      </dsp:txBody>
      <dsp:txXfrm>
        <a:off x="1843589" y="682"/>
        <a:ext cx="3085597" cy="1596181"/>
      </dsp:txXfrm>
    </dsp:sp>
    <dsp:sp modelId="{1D297926-4525-4555-96F2-54C6CADE3F2B}">
      <dsp:nvSpPr>
        <dsp:cNvPr id="0" name=""/>
        <dsp:cNvSpPr/>
      </dsp:nvSpPr>
      <dsp:spPr>
        <a:xfrm>
          <a:off x="0" y="1995909"/>
          <a:ext cx="4929186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87872-FC5E-436C-9C15-C6BF8F382AE6}">
      <dsp:nvSpPr>
        <dsp:cNvPr id="0" name=""/>
        <dsp:cNvSpPr/>
      </dsp:nvSpPr>
      <dsp:spPr>
        <a:xfrm>
          <a:off x="482844" y="2355050"/>
          <a:ext cx="877899" cy="877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E75CF-922B-4C3F-9A74-E4926F651F56}">
      <dsp:nvSpPr>
        <dsp:cNvPr id="0" name=""/>
        <dsp:cNvSpPr/>
      </dsp:nvSpPr>
      <dsp:spPr>
        <a:xfrm>
          <a:off x="1843589" y="1995909"/>
          <a:ext cx="3085597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Computes compute cost and projected energy.</a:t>
          </a:r>
        </a:p>
      </dsp:txBody>
      <dsp:txXfrm>
        <a:off x="1843589" y="1995909"/>
        <a:ext cx="3085597" cy="1596181"/>
      </dsp:txXfrm>
    </dsp:sp>
    <dsp:sp modelId="{15A4C43A-9BA3-4D56-B1B8-FDB06D346176}">
      <dsp:nvSpPr>
        <dsp:cNvPr id="0" name=""/>
        <dsp:cNvSpPr/>
      </dsp:nvSpPr>
      <dsp:spPr>
        <a:xfrm>
          <a:off x="0" y="3991136"/>
          <a:ext cx="4929186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03B70-FA5F-4FDF-9402-63488A9A45B1}">
      <dsp:nvSpPr>
        <dsp:cNvPr id="0" name=""/>
        <dsp:cNvSpPr/>
      </dsp:nvSpPr>
      <dsp:spPr>
        <a:xfrm>
          <a:off x="482844" y="4350277"/>
          <a:ext cx="877899" cy="877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31D43-52E8-4F8F-9681-B264664CA12C}">
      <dsp:nvSpPr>
        <dsp:cNvPr id="0" name=""/>
        <dsp:cNvSpPr/>
      </dsp:nvSpPr>
      <dsp:spPr>
        <a:xfrm>
          <a:off x="1843589" y="3991136"/>
          <a:ext cx="3085597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Detects inefficient user prompts.</a:t>
          </a:r>
        </a:p>
      </dsp:txBody>
      <dsp:txXfrm>
        <a:off x="1843589" y="3991136"/>
        <a:ext cx="3085597" cy="15961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EB809-C690-4F9B-854B-864B76B0ADA7}">
      <dsp:nvSpPr>
        <dsp:cNvPr id="0" name=""/>
        <dsp:cNvSpPr/>
      </dsp:nvSpPr>
      <dsp:spPr>
        <a:xfrm>
          <a:off x="1062320" y="2536"/>
          <a:ext cx="2257983" cy="1354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Shortens prompt while preserving meaning.</a:t>
          </a:r>
        </a:p>
      </dsp:txBody>
      <dsp:txXfrm>
        <a:off x="1102000" y="42216"/>
        <a:ext cx="2178623" cy="1275429"/>
      </dsp:txXfrm>
    </dsp:sp>
    <dsp:sp modelId="{DA68557B-3163-4215-B7E2-EA8A9855EE62}">
      <dsp:nvSpPr>
        <dsp:cNvPr id="0" name=""/>
        <dsp:cNvSpPr/>
      </dsp:nvSpPr>
      <dsp:spPr>
        <a:xfrm>
          <a:off x="3519005" y="399941"/>
          <a:ext cx="478692" cy="559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519005" y="511937"/>
        <a:ext cx="335084" cy="335987"/>
      </dsp:txXfrm>
    </dsp:sp>
    <dsp:sp modelId="{AB964599-E316-4CDA-B323-7CAAD6759AFF}">
      <dsp:nvSpPr>
        <dsp:cNvPr id="0" name=""/>
        <dsp:cNvSpPr/>
      </dsp:nvSpPr>
      <dsp:spPr>
        <a:xfrm>
          <a:off x="4223496" y="2536"/>
          <a:ext cx="2257983" cy="1354789"/>
        </a:xfrm>
        <a:prstGeom prst="roundRect">
          <a:avLst>
            <a:gd name="adj" fmla="val 10000"/>
          </a:avLst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Uses rule‑based + ML rewriting.</a:t>
          </a:r>
        </a:p>
      </dsp:txBody>
      <dsp:txXfrm>
        <a:off x="4263176" y="42216"/>
        <a:ext cx="2178623" cy="1275429"/>
      </dsp:txXfrm>
    </dsp:sp>
    <dsp:sp modelId="{6ECB7640-FFC4-4B8F-A274-B42B8A4D5C0F}">
      <dsp:nvSpPr>
        <dsp:cNvPr id="0" name=""/>
        <dsp:cNvSpPr/>
      </dsp:nvSpPr>
      <dsp:spPr>
        <a:xfrm rot="5400000">
          <a:off x="5113141" y="1515384"/>
          <a:ext cx="478692" cy="559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5184494" y="1556027"/>
        <a:ext cx="335987" cy="335084"/>
      </dsp:txXfrm>
    </dsp:sp>
    <dsp:sp modelId="{C4307B73-63CF-4438-ACF9-F0AF5D9DBB88}">
      <dsp:nvSpPr>
        <dsp:cNvPr id="0" name=""/>
        <dsp:cNvSpPr/>
      </dsp:nvSpPr>
      <dsp:spPr>
        <a:xfrm>
          <a:off x="4223496" y="2260519"/>
          <a:ext cx="2257983" cy="1354789"/>
        </a:xfrm>
        <a:prstGeom prst="roundRect">
          <a:avLst>
            <a:gd name="adj" fmla="val 1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Reduces token count → reduces energy.</a:t>
          </a:r>
        </a:p>
      </dsp:txBody>
      <dsp:txXfrm>
        <a:off x="4263176" y="2300199"/>
        <a:ext cx="2178623" cy="12754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02CBA-CA69-4E9B-B691-6F606ED0BD77}">
      <dsp:nvSpPr>
        <dsp:cNvPr id="0" name=""/>
        <dsp:cNvSpPr/>
      </dsp:nvSpPr>
      <dsp:spPr>
        <a:xfrm>
          <a:off x="962" y="125066"/>
          <a:ext cx="2053025" cy="12318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1. Enter prompt</a:t>
          </a:r>
        </a:p>
      </dsp:txBody>
      <dsp:txXfrm>
        <a:off x="37041" y="161145"/>
        <a:ext cx="1980867" cy="1159657"/>
      </dsp:txXfrm>
    </dsp:sp>
    <dsp:sp modelId="{A1F69EF6-390E-40CB-9FAD-DC1DFF6B53C8}">
      <dsp:nvSpPr>
        <dsp:cNvPr id="0" name=""/>
        <dsp:cNvSpPr/>
      </dsp:nvSpPr>
      <dsp:spPr>
        <a:xfrm>
          <a:off x="2234654" y="486399"/>
          <a:ext cx="435241" cy="509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34654" y="588229"/>
        <a:ext cx="304669" cy="305490"/>
      </dsp:txXfrm>
    </dsp:sp>
    <dsp:sp modelId="{522EF185-2539-4748-8D1C-F2E1E9D3C124}">
      <dsp:nvSpPr>
        <dsp:cNvPr id="0" name=""/>
        <dsp:cNvSpPr/>
      </dsp:nvSpPr>
      <dsp:spPr>
        <a:xfrm>
          <a:off x="2875198" y="125066"/>
          <a:ext cx="2053025" cy="1231815"/>
        </a:xfrm>
        <a:prstGeom prst="roundRect">
          <a:avLst>
            <a:gd name="adj" fmla="val 10000"/>
          </a:avLst>
        </a:prstGeom>
        <a:solidFill>
          <a:schemeClr val="accent5">
            <a:hueOff val="-5330780"/>
            <a:satOff val="3030"/>
            <a:lumOff val="-2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2. Analyzer evaluates</a:t>
          </a:r>
        </a:p>
      </dsp:txBody>
      <dsp:txXfrm>
        <a:off x="2911277" y="161145"/>
        <a:ext cx="1980867" cy="1159657"/>
      </dsp:txXfrm>
    </dsp:sp>
    <dsp:sp modelId="{19B41927-6537-4019-8072-D6595C9903B5}">
      <dsp:nvSpPr>
        <dsp:cNvPr id="0" name=""/>
        <dsp:cNvSpPr/>
      </dsp:nvSpPr>
      <dsp:spPr>
        <a:xfrm rot="5400000">
          <a:off x="3684090" y="1500593"/>
          <a:ext cx="435241" cy="509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107707"/>
            <a:satOff val="4040"/>
            <a:lumOff val="-3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3748966" y="1537547"/>
        <a:ext cx="305490" cy="304669"/>
      </dsp:txXfrm>
    </dsp:sp>
    <dsp:sp modelId="{1C700DEE-7DF8-4D49-BDAD-E0796EFC29A2}">
      <dsp:nvSpPr>
        <dsp:cNvPr id="0" name=""/>
        <dsp:cNvSpPr/>
      </dsp:nvSpPr>
      <dsp:spPr>
        <a:xfrm>
          <a:off x="2875198" y="2178092"/>
          <a:ext cx="2053025" cy="1231815"/>
        </a:xfrm>
        <a:prstGeom prst="roundRect">
          <a:avLst>
            <a:gd name="adj" fmla="val 10000"/>
          </a:avLst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3. Prediction engine estimates energy</a:t>
          </a:r>
        </a:p>
      </dsp:txBody>
      <dsp:txXfrm>
        <a:off x="2911277" y="2214171"/>
        <a:ext cx="1980867" cy="1159657"/>
      </dsp:txXfrm>
    </dsp:sp>
    <dsp:sp modelId="{6D4E92B7-7AC0-4699-8AFD-60E372C29249}">
      <dsp:nvSpPr>
        <dsp:cNvPr id="0" name=""/>
        <dsp:cNvSpPr/>
      </dsp:nvSpPr>
      <dsp:spPr>
        <a:xfrm rot="10800000">
          <a:off x="2259290" y="2539424"/>
          <a:ext cx="435241" cy="509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4215414"/>
            <a:satOff val="8079"/>
            <a:lumOff val="-6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389862" y="2641254"/>
        <a:ext cx="304669" cy="305490"/>
      </dsp:txXfrm>
    </dsp:sp>
    <dsp:sp modelId="{CEFF3DCE-0D74-4D47-A563-819824AA5035}">
      <dsp:nvSpPr>
        <dsp:cNvPr id="0" name=""/>
        <dsp:cNvSpPr/>
      </dsp:nvSpPr>
      <dsp:spPr>
        <a:xfrm>
          <a:off x="962" y="2178092"/>
          <a:ext cx="2053025" cy="1231815"/>
        </a:xfrm>
        <a:prstGeom prst="roundRect">
          <a:avLst>
            <a:gd name="adj" fmla="val 10000"/>
          </a:avLst>
        </a:prstGeom>
        <a:solidFill>
          <a:schemeClr val="accent5">
            <a:hueOff val="-15992340"/>
            <a:satOff val="9089"/>
            <a:lumOff val="-7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4. Optimizer rewrites</a:t>
          </a:r>
        </a:p>
      </dsp:txBody>
      <dsp:txXfrm>
        <a:off x="37041" y="2214171"/>
        <a:ext cx="1980867" cy="1159657"/>
      </dsp:txXfrm>
    </dsp:sp>
    <dsp:sp modelId="{9E0F8BEE-75B6-4498-98B9-6D85390F684D}">
      <dsp:nvSpPr>
        <dsp:cNvPr id="0" name=""/>
        <dsp:cNvSpPr/>
      </dsp:nvSpPr>
      <dsp:spPr>
        <a:xfrm rot="5400000">
          <a:off x="809854" y="3553619"/>
          <a:ext cx="435241" cy="509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874730" y="3590573"/>
        <a:ext cx="305490" cy="304669"/>
      </dsp:txXfrm>
    </dsp:sp>
    <dsp:sp modelId="{4863613F-659B-478A-90FD-CEC6A0B0B77C}">
      <dsp:nvSpPr>
        <dsp:cNvPr id="0" name=""/>
        <dsp:cNvSpPr/>
      </dsp:nvSpPr>
      <dsp:spPr>
        <a:xfrm>
          <a:off x="962" y="4231117"/>
          <a:ext cx="2053025" cy="1231815"/>
        </a:xfrm>
        <a:prstGeom prst="roundRect">
          <a:avLst>
            <a:gd name="adj" fmla="val 1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5. UI displays improvements</a:t>
          </a:r>
        </a:p>
      </dsp:txBody>
      <dsp:txXfrm>
        <a:off x="37041" y="4267196"/>
        <a:ext cx="1980867" cy="11596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5A842-1583-4990-A050-74BAC82A23CB}">
      <dsp:nvSpPr>
        <dsp:cNvPr id="0" name=""/>
        <dsp:cNvSpPr/>
      </dsp:nvSpPr>
      <dsp:spPr>
        <a:xfrm>
          <a:off x="367900" y="567448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2B91A-D943-4D4E-BA71-6AAE91D57A93}">
      <dsp:nvSpPr>
        <dsp:cNvPr id="0" name=""/>
        <dsp:cNvSpPr/>
      </dsp:nvSpPr>
      <dsp:spPr>
        <a:xfrm>
          <a:off x="601900" y="80144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02133-BCB1-487B-B1C3-D2DF76B4835E}">
      <dsp:nvSpPr>
        <dsp:cNvPr id="0" name=""/>
        <dsp:cNvSpPr/>
      </dsp:nvSpPr>
      <dsp:spPr>
        <a:xfrm>
          <a:off x="16900" y="20074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• Token reductions → lower energy.</a:t>
          </a:r>
        </a:p>
      </dsp:txBody>
      <dsp:txXfrm>
        <a:off x="16900" y="2007449"/>
        <a:ext cx="1800000" cy="720000"/>
      </dsp:txXfrm>
    </dsp:sp>
    <dsp:sp modelId="{448E47A1-D834-4684-809C-82F68FF9290C}">
      <dsp:nvSpPr>
        <dsp:cNvPr id="0" name=""/>
        <dsp:cNvSpPr/>
      </dsp:nvSpPr>
      <dsp:spPr>
        <a:xfrm>
          <a:off x="2482900" y="567448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E5BBD-722B-4CBB-BF33-CB88121C67B2}">
      <dsp:nvSpPr>
        <dsp:cNvPr id="0" name=""/>
        <dsp:cNvSpPr/>
      </dsp:nvSpPr>
      <dsp:spPr>
        <a:xfrm>
          <a:off x="2716900" y="80144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9C7B1-B365-4841-BB43-AC667E0C4683}">
      <dsp:nvSpPr>
        <dsp:cNvPr id="0" name=""/>
        <dsp:cNvSpPr/>
      </dsp:nvSpPr>
      <dsp:spPr>
        <a:xfrm>
          <a:off x="2131900" y="20074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• Clear transparency dashboards.</a:t>
          </a:r>
        </a:p>
      </dsp:txBody>
      <dsp:txXfrm>
        <a:off x="2131900" y="2007449"/>
        <a:ext cx="1800000" cy="720000"/>
      </dsp:txXfrm>
    </dsp:sp>
    <dsp:sp modelId="{A18713B6-CD27-4DF0-A738-E24FAAE18168}">
      <dsp:nvSpPr>
        <dsp:cNvPr id="0" name=""/>
        <dsp:cNvSpPr/>
      </dsp:nvSpPr>
      <dsp:spPr>
        <a:xfrm>
          <a:off x="4597900" y="567448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CD078-40CB-41ED-BA37-9BCADB2B9498}">
      <dsp:nvSpPr>
        <dsp:cNvPr id="0" name=""/>
        <dsp:cNvSpPr/>
      </dsp:nvSpPr>
      <dsp:spPr>
        <a:xfrm>
          <a:off x="4831900" y="80144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56BCA-1ACC-49C1-B91B-EAD067243C88}">
      <dsp:nvSpPr>
        <dsp:cNvPr id="0" name=""/>
        <dsp:cNvSpPr/>
      </dsp:nvSpPr>
      <dsp:spPr>
        <a:xfrm>
          <a:off x="4246900" y="20074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• Detects anomalies early.</a:t>
          </a:r>
        </a:p>
      </dsp:txBody>
      <dsp:txXfrm>
        <a:off x="4246900" y="2007449"/>
        <a:ext cx="1800000" cy="720000"/>
      </dsp:txXfrm>
    </dsp:sp>
    <dsp:sp modelId="{0AAB9A99-8DB8-4261-BEE6-A9EE7EBE5326}">
      <dsp:nvSpPr>
        <dsp:cNvPr id="0" name=""/>
        <dsp:cNvSpPr/>
      </dsp:nvSpPr>
      <dsp:spPr>
        <a:xfrm>
          <a:off x="6712900" y="567448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49BCC-1620-44D5-9A40-A10CC00E5870}">
      <dsp:nvSpPr>
        <dsp:cNvPr id="0" name=""/>
        <dsp:cNvSpPr/>
      </dsp:nvSpPr>
      <dsp:spPr>
        <a:xfrm>
          <a:off x="6946900" y="80144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D879B-87A7-4FBB-858D-6F7DEB77CEB5}">
      <dsp:nvSpPr>
        <dsp:cNvPr id="0" name=""/>
        <dsp:cNvSpPr/>
      </dsp:nvSpPr>
      <dsp:spPr>
        <a:xfrm>
          <a:off x="6361900" y="20074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• Deployable in real‑world AI ops.</a:t>
          </a:r>
        </a:p>
      </dsp:txBody>
      <dsp:txXfrm>
        <a:off x="6361900" y="2007449"/>
        <a:ext cx="18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57BF5-54B8-4794-9EA8-C35C23093685}">
      <dsp:nvSpPr>
        <dsp:cNvPr id="0" name=""/>
        <dsp:cNvSpPr/>
      </dsp:nvSpPr>
      <dsp:spPr>
        <a:xfrm>
          <a:off x="965728" y="471080"/>
          <a:ext cx="1554187" cy="155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DB93B-98F1-4FF7-93DC-8DD1B01E1737}">
      <dsp:nvSpPr>
        <dsp:cNvPr id="0" name=""/>
        <dsp:cNvSpPr/>
      </dsp:nvSpPr>
      <dsp:spPr>
        <a:xfrm>
          <a:off x="15946" y="2426764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Thank you.</a:t>
          </a:r>
        </a:p>
      </dsp:txBody>
      <dsp:txXfrm>
        <a:off x="15946" y="2426764"/>
        <a:ext cx="3453750" cy="720000"/>
      </dsp:txXfrm>
    </dsp:sp>
    <dsp:sp modelId="{0C65342A-D39C-444D-BFA4-C628EAC061CC}">
      <dsp:nvSpPr>
        <dsp:cNvPr id="0" name=""/>
        <dsp:cNvSpPr/>
      </dsp:nvSpPr>
      <dsp:spPr>
        <a:xfrm>
          <a:off x="5023884" y="471080"/>
          <a:ext cx="1554187" cy="155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2E65-8FAA-4B30-A686-ADE9E89E470F}">
      <dsp:nvSpPr>
        <dsp:cNvPr id="0" name=""/>
        <dsp:cNvSpPr/>
      </dsp:nvSpPr>
      <dsp:spPr>
        <a:xfrm>
          <a:off x="4074103" y="2426764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welcome your questions.</a:t>
          </a:r>
        </a:p>
      </dsp:txBody>
      <dsp:txXfrm>
        <a:off x="4074103" y="2426764"/>
        <a:ext cx="345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04C-D7CF-4861-95F0-3F5ACF508755}" type="datetimeFigureOut">
              <a:rPr lang="en-US" dirty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24B-F41A-4540-8EEC-C29B4F79802D}" type="datetimeFigureOut">
              <a:rPr lang="en-US" dirty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989E-5397-49EE-B0F5-E72D9FFD7EC0}" type="datetimeFigureOut">
              <a:rPr lang="en-US" dirty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5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42F-EA91-460E-9436-9A6C9B1CB0C6}" type="datetimeFigureOut">
              <a:rPr lang="en-US" dirty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3D4350-0632-4F67-B357-AFC21C62564D}" type="datetimeFigureOut">
              <a:rPr lang="en-US" dirty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A35-803D-44FA-BA88-E6B5FB347587}" type="datetimeFigureOut">
              <a:rPr lang="en-US" dirty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5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6CED-B3EE-49D9-9922-CBB48E543356}" type="datetimeFigureOut">
              <a:rPr lang="en-US" dirty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8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F9237B0-CC05-45CB-9D8E-44851499E325}" type="datetimeFigureOut">
              <a:rPr lang="en-US" dirty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1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1777-83B6-4CFA-89A1-52400FB2059F}" type="datetimeFigureOut">
              <a:rPr lang="en-US" dirty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4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A2A1-C9A8-42DC-AF5F-29D58FE3A81E}" type="datetimeFigureOut">
              <a:rPr lang="en-US" dirty="0"/>
              <a:t>12/11/2025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28B6-2144-4760-B3DF-18C646FA52B1}" type="datetimeFigureOut">
              <a:rPr lang="en-US" dirty="0"/>
              <a:t>12/11/2025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1F38EA-B09F-4C97-9264-D1353869D1EA}" type="datetimeFigureOut">
              <a:rPr lang="en-US" dirty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1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2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.png"/><Relationship Id="rId9" Type="http://schemas.microsoft.com/office/2007/relationships/diagramDrawing" Target="../diagrams/drawing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2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1.wdp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microsoft.com/office/2007/relationships/hdphoto" Target="../media/hdphoto2.wdp"/><Relationship Id="rId7" Type="http://schemas.openxmlformats.org/officeDocument/2006/relationships/diagramColors" Target="../diagrams/colors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png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91B68-3051-977B-2631-9626CA44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511898"/>
            <a:ext cx="4617592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/>
              <a:t>Sustainable AI</a:t>
            </a:r>
          </a:p>
        </p:txBody>
      </p:sp>
      <p:pic>
        <p:nvPicPr>
          <p:cNvPr id="7" name="Graphic 6" descr="Close-up of circuit board">
            <a:extLst>
              <a:ext uri="{FF2B5EF4-FFF2-40B4-BE49-F238E27FC236}">
                <a16:creationId xmlns:a16="http://schemas.microsoft.com/office/drawing/2014/main" id="{4C67548D-E02B-63E0-BBEF-624859FD8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84" r="19450" b="1"/>
          <a:stretch>
            <a:fillRect/>
          </a:stretch>
        </p:blipFill>
        <p:spPr>
          <a:xfrm>
            <a:off x="2275205" y="643468"/>
            <a:ext cx="4609591" cy="345719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C550595-9792-348C-B82F-8706B5A7D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4511896"/>
            <a:ext cx="2777491" cy="1609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4431215"/>
            <a:ext cx="75438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3A6B7092-25E0-3D44-3F73-AC3AF2B0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6272784"/>
            <a:ext cx="47457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25" name="Date Placeholder 4">
            <a:extLst>
              <a:ext uri="{FF2B5EF4-FFF2-40B4-BE49-F238E27FC236}">
                <a16:creationId xmlns:a16="http://schemas.microsoft.com/office/drawing/2014/main" id="{52205845-66CE-3B28-6AFC-AAC8BB8E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3318" y="6272784"/>
            <a:ext cx="24551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A6742B-B957-41F6-BE46-9507C3BF965E}" type="datetime1">
              <a:rPr lang="en-US" sz="110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12/11/2025</a:t>
            </a:fld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FD55A149-2740-6E01-FC14-C7B22751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DFDE724-0293-4953-AE9D-4D814FA589B0}" type="slidenum">
              <a:rPr lang="en-US" sz="1400">
                <a:latin typeface="+mj-lt"/>
              </a:rPr>
              <a:pPr defTabSz="914400">
                <a:spcAft>
                  <a:spcPts val="600"/>
                </a:spcAft>
              </a:pPr>
              <a:t>1</a:t>
            </a:fld>
            <a:endParaRPr lang="en-US" sz="1400">
              <a:latin typeface="+mj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0CF91B3-88E7-EBC3-A1B7-1E254F792932}"/>
              </a:ext>
            </a:extLst>
          </p:cNvPr>
          <p:cNvSpPr>
            <a:spLocks noGrp="1"/>
          </p:cNvSpPr>
          <p:nvPr/>
        </p:nvSpPr>
        <p:spPr>
          <a:xfrm>
            <a:off x="7037907" y="1477464"/>
            <a:ext cx="3139848" cy="36644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35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Group Members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Jose George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Abdullahi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Albright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Lesley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92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robot&amp;#39;s hands&#10;&#10;AI-generated content may be incorrect.">
            <a:extLst>
              <a:ext uri="{FF2B5EF4-FFF2-40B4-BE49-F238E27FC236}">
                <a16:creationId xmlns:a16="http://schemas.microsoft.com/office/drawing/2014/main" id="{A685876B-4E67-13B7-EE19-5EFC16C6E9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566" r="23470" b="-1"/>
          <a:stretch>
            <a:fillRect/>
          </a:stretch>
        </p:blipFill>
        <p:spPr>
          <a:xfrm>
            <a:off x="-7399" y="401980"/>
            <a:ext cx="4586799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99" y="401980"/>
            <a:ext cx="4586799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D78E9-DBE9-7209-19EF-7E79538EDDE4}"/>
              </a:ext>
            </a:extLst>
          </p:cNvPr>
          <p:cNvSpPr txBox="1"/>
          <p:nvPr/>
        </p:nvSpPr>
        <p:spPr>
          <a:xfrm>
            <a:off x="4886996" y="2502967"/>
            <a:ext cx="3823603" cy="30658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000" b="1">
              <a:solidFill>
                <a:srgbClr val="000000"/>
              </a:solidFill>
            </a:endParaRPr>
          </a:p>
          <a:p>
            <a:pPr marL="2286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000" b="1">
                <a:solidFill>
                  <a:srgbClr val="000000"/>
                </a:solidFill>
              </a:rPr>
              <a:t>Breaks down the prompt into measurable components</a:t>
            </a:r>
            <a:br>
              <a:rPr lang="en-US" sz="1000"/>
            </a:br>
            <a:r>
              <a:rPr lang="en-US" sz="1000">
                <a:solidFill>
                  <a:srgbClr val="000000"/>
                </a:solidFill>
              </a:rPr>
              <a:t>Length, token distribution, sentence complexity, and redundancy patterns.</a:t>
            </a:r>
          </a:p>
          <a:p>
            <a:pPr marL="2286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000" b="1">
                <a:solidFill>
                  <a:srgbClr val="000000"/>
                </a:solidFill>
              </a:rPr>
              <a:t>Estimates downstream computational cost</a:t>
            </a:r>
            <a:br>
              <a:rPr lang="en-US" sz="1000"/>
            </a:br>
            <a:r>
              <a:rPr lang="en-US" sz="1000">
                <a:solidFill>
                  <a:srgbClr val="000000"/>
                </a:solidFill>
              </a:rPr>
              <a:t>Uses the Prediction Engine to forecast FLOPs, GPU power, and expected energy (kWh) for the prompt.</a:t>
            </a:r>
          </a:p>
          <a:p>
            <a:pPr marL="2286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000" b="1">
                <a:solidFill>
                  <a:srgbClr val="000000"/>
                </a:solidFill>
              </a:rPr>
              <a:t>Highlights sources of inefficiency</a:t>
            </a:r>
            <a:br>
              <a:rPr lang="en-US" sz="1000"/>
            </a:br>
            <a:r>
              <a:rPr lang="en-US" sz="1000">
                <a:solidFill>
                  <a:srgbClr val="000000"/>
                </a:solidFill>
              </a:rPr>
              <a:t>Identifies filler phrases, repeated instructions, and unnecessary verbosity that increase token count and energy usage.</a:t>
            </a:r>
          </a:p>
          <a:p>
            <a:pPr marL="2286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000" b="1">
                <a:solidFill>
                  <a:srgbClr val="000000"/>
                </a:solidFill>
              </a:rPr>
              <a:t>Provides structured insights for optimization</a:t>
            </a:r>
            <a:br>
              <a:rPr lang="en-US" sz="1000"/>
            </a:br>
            <a:r>
              <a:rPr lang="en-US" sz="1000">
                <a:solidFill>
                  <a:srgbClr val="000000"/>
                </a:solidFill>
              </a:rPr>
              <a:t>Outputs a “diagnostic report” that guides the Prompt Optimizer in rewriting the prompt to be shorter, clearer, and more energy-efficient.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000">
              <a:solidFill>
                <a:srgbClr val="00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69F87B4-7C85-7BA0-C27D-300AED662066}"/>
              </a:ext>
            </a:extLst>
          </p:cNvPr>
          <p:cNvSpPr txBox="1"/>
          <p:nvPr/>
        </p:nvSpPr>
        <p:spPr>
          <a:xfrm>
            <a:off x="5087155" y="2259169"/>
            <a:ext cx="34343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baseline="0">
                <a:solidFill>
                  <a:srgbClr val="D34817"/>
                </a:solidFill>
                <a:latin typeface="Rockwell"/>
              </a:rPr>
              <a:t>How the Prompt Analyzer Works</a:t>
            </a:r>
            <a:endParaRPr lang="en-US" sz="3600">
              <a:solidFill>
                <a:srgbClr val="D34817"/>
              </a:solidFill>
            </a:endParaRPr>
          </a:p>
          <a:p>
            <a:pPr algn="ctr"/>
            <a:endParaRPr lang="en-US" sz="3600">
              <a:solidFill>
                <a:srgbClr val="D348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0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/>
              <a:t>Prompt Optimizer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2013293"/>
            <a:ext cx="75438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CA2977-24D8-A960-A688-23079528F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3717959"/>
              </p:ext>
            </p:extLst>
          </p:nvPr>
        </p:nvGraphicFramePr>
        <p:xfrm>
          <a:off x="802481" y="2385390"/>
          <a:ext cx="75438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7232" y="0"/>
            <a:ext cx="326676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262" y="484632"/>
            <a:ext cx="265802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/>
              <a:t>Anomaly Detection</a:t>
            </a:r>
          </a:p>
        </p:txBody>
      </p:sp>
      <p:pic>
        <p:nvPicPr>
          <p:cNvPr id="4" name="Picture 3" descr="A graph with blue dots and orange crosses&#10;&#10;AI-generated content may be incorrect.">
            <a:extLst>
              <a:ext uri="{FF2B5EF4-FFF2-40B4-BE49-F238E27FC236}">
                <a16:creationId xmlns:a16="http://schemas.microsoft.com/office/drawing/2014/main" id="{56D1EA5E-2E36-3E19-2BE6-17269EA4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2" y="1026203"/>
            <a:ext cx="5161702" cy="39357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7263" y="2121408"/>
            <a:ext cx="2658025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/>
              <a:t>• Flags abnormal resource usage.</a:t>
            </a:r>
          </a:p>
          <a:p>
            <a:r>
              <a:rPr lang="en-US" sz="1400"/>
              <a:t>• Detects token spikes, model drift, injection‑like prompts.</a:t>
            </a:r>
          </a:p>
          <a:p>
            <a:r>
              <a:rPr lang="en-US" sz="1400"/>
              <a:t>• Enhances safety and reliability.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E9E761-739A-CC83-9234-597B3EE18961}"/>
              </a:ext>
            </a:extLst>
          </p:cNvPr>
          <p:cNvSpPr txBox="1">
            <a:spLocks/>
          </p:cNvSpPr>
          <p:nvPr/>
        </p:nvSpPr>
        <p:spPr>
          <a:xfrm>
            <a:off x="678086" y="5246681"/>
            <a:ext cx="4836700" cy="4447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Uses Isolation Forest Model to predict spikes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8754" y="0"/>
            <a:ext cx="5655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581" y="484632"/>
            <a:ext cx="5047708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800"/>
              <a:t>Streamlit UI</a:t>
            </a:r>
          </a:p>
        </p:txBody>
      </p:sp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5124FEBF-0135-6386-B541-1A5316EA0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99" y="2854879"/>
            <a:ext cx="2791576" cy="11585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581" y="2121408"/>
            <a:ext cx="5047707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t>User enters prompt → system analyzes.</a:t>
            </a:r>
          </a:p>
          <a:p>
            <a:r>
              <a:t>Displays optimized prompt, kWh, token savings.</a:t>
            </a:r>
          </a:p>
          <a:p>
            <a:r>
              <a:t>Real‑time anomaly reporting.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7232" y="0"/>
            <a:ext cx="326676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832" y="639763"/>
            <a:ext cx="2284555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Demo Workflow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31A928-BA2C-3E68-02FE-588FA699FB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929369"/>
              </p:ext>
            </p:extLst>
          </p:nvPr>
        </p:nvGraphicFramePr>
        <p:xfrm>
          <a:off x="466725" y="639763"/>
          <a:ext cx="4929187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9144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4846002"/>
            <a:ext cx="7543800" cy="1522993"/>
          </a:xfrm>
        </p:spPr>
        <p:txBody>
          <a:bodyPr>
            <a:normAutofit/>
          </a:bodyPr>
          <a:lstStyle/>
          <a:p>
            <a:r>
              <a:rPr lang="en-US" sz="5200"/>
              <a:t>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2E418B-62AA-C40A-B8C8-B1CD25016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7240225"/>
              </p:ext>
            </p:extLst>
          </p:nvPr>
        </p:nvGraphicFramePr>
        <p:xfrm>
          <a:off x="482599" y="633637"/>
          <a:ext cx="8178800" cy="329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9141492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581" y="484632"/>
            <a:ext cx="5047708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28" name="Picture 27" descr="A 3D pattern of ring shapes connected by lines">
            <a:extLst>
              <a:ext uri="{FF2B5EF4-FFF2-40B4-BE49-F238E27FC236}">
                <a16:creationId xmlns:a16="http://schemas.microsoft.com/office/drawing/2014/main" id="{6CE0EEEF-7F2E-01D7-3B76-F470A901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92" r="53123" b="-2"/>
          <a:stretch>
            <a:fillRect/>
          </a:stretch>
        </p:blipFill>
        <p:spPr>
          <a:xfrm>
            <a:off x="2508" y="10"/>
            <a:ext cx="3485044" cy="6857990"/>
          </a:xfrm>
          <a:prstGeom prst="rect">
            <a:avLst/>
          </a:prstGeom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3727581" y="2121408"/>
            <a:ext cx="5047707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Our project demonstrates a complete pipeline for </a:t>
            </a:r>
            <a:r>
              <a:rPr lang="en-US" sz="1600" b="1">
                <a:ea typeface="+mn-lt"/>
                <a:cs typeface="+mn-lt"/>
              </a:rPr>
              <a:t>transparent, energy-aware AI systems</a:t>
            </a:r>
            <a:r>
              <a:rPr lang="en-US" sz="1600">
                <a:ea typeface="+mn-lt"/>
                <a:cs typeface="+mn-lt"/>
              </a:rPr>
              <a:t>, aligning with upcoming EU sustainability requirements.</a:t>
            </a:r>
            <a:endParaRPr lang="en-US" sz="1600"/>
          </a:p>
          <a:p>
            <a:pPr>
              <a:buClr>
                <a:srgbClr val="9E3611"/>
              </a:buClr>
            </a:pPr>
            <a:r>
              <a:rPr lang="en-US" sz="1600">
                <a:ea typeface="+mn-lt"/>
                <a:cs typeface="+mn-lt"/>
              </a:rPr>
              <a:t>The energy prediction model, prompt analyzer, optimizer, and anomaly detector work together to reduce token usage, lower energy consumption, and improve efficiency.</a:t>
            </a:r>
            <a:endParaRPr lang="en-US" sz="1600"/>
          </a:p>
          <a:p>
            <a:pPr>
              <a:buClr>
                <a:srgbClr val="9E3611"/>
              </a:buClr>
            </a:pPr>
            <a:r>
              <a:rPr lang="en-US" sz="1600">
                <a:ea typeface="+mn-lt"/>
                <a:cs typeface="+mn-lt"/>
              </a:rPr>
              <a:t>By integrating these components into an interactive Streamlit interface, we show how organizations can </a:t>
            </a:r>
            <a:r>
              <a:rPr lang="en-US" sz="1600" b="1">
                <a:ea typeface="+mn-lt"/>
                <a:cs typeface="+mn-lt"/>
              </a:rPr>
              <a:t>monitor, predict, and optimize AI workloads in real time</a:t>
            </a:r>
            <a:r>
              <a:rPr lang="en-US" sz="1600">
                <a:ea typeface="+mn-lt"/>
                <a:cs typeface="+mn-lt"/>
              </a:rPr>
              <a:t>.</a:t>
            </a:r>
          </a:p>
          <a:p>
            <a:pPr>
              <a:buClr>
                <a:srgbClr val="9E3611"/>
              </a:buClr>
            </a:pPr>
            <a:r>
              <a:rPr lang="en-US" sz="1600">
                <a:ea typeface="+mn-lt"/>
                <a:cs typeface="+mn-lt"/>
              </a:rPr>
              <a:t>Overall, the solution highlights the importance of </a:t>
            </a:r>
            <a:r>
              <a:rPr lang="en-US" sz="1600" b="1">
                <a:ea typeface="+mn-lt"/>
                <a:cs typeface="+mn-lt"/>
              </a:rPr>
              <a:t>responsible AI</a:t>
            </a:r>
            <a:r>
              <a:rPr lang="en-US" sz="1600">
                <a:ea typeface="+mn-lt"/>
                <a:cs typeface="+mn-lt"/>
              </a:rPr>
              <a:t>, enabling both sustainability and operational cost savings.</a:t>
            </a:r>
          </a:p>
          <a:p>
            <a:pPr>
              <a:buClr>
                <a:srgbClr val="9E3611"/>
              </a:buClr>
            </a:pPr>
            <a:endParaRPr sz="16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658" y="1382165"/>
            <a:ext cx="3651884" cy="1517984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000000"/>
                </a:solidFill>
              </a:rPr>
              <a:t>Recommendations</a:t>
            </a:r>
          </a:p>
        </p:txBody>
      </p:sp>
      <p:pic>
        <p:nvPicPr>
          <p:cNvPr id="23" name="Picture 22" descr="Graph">
            <a:extLst>
              <a:ext uri="{FF2B5EF4-FFF2-40B4-BE49-F238E27FC236}">
                <a16:creationId xmlns:a16="http://schemas.microsoft.com/office/drawing/2014/main" id="{8FC50DE3-26E7-8CDA-2BE0-F65ADEA9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42" r="29056" b="5"/>
          <a:stretch>
            <a:fillRect/>
          </a:stretch>
        </p:blipFill>
        <p:spPr>
          <a:xfrm>
            <a:off x="-7399" y="401980"/>
            <a:ext cx="4586799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99" y="401980"/>
            <a:ext cx="4586799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940658" y="3007389"/>
            <a:ext cx="3651885" cy="3065865"/>
          </a:xfrm>
        </p:spPr>
        <p:txBody>
          <a:bodyPr anchor="t">
            <a:normAutofit/>
          </a:bodyPr>
          <a:lstStyle/>
          <a:p>
            <a:r>
              <a:rPr sz="1600">
                <a:solidFill>
                  <a:srgbClr val="000000"/>
                </a:solidFill>
              </a:rPr>
              <a:t>• Integrate energy dashboards into AI tools.</a:t>
            </a:r>
          </a:p>
          <a:p>
            <a:r>
              <a:rPr sz="1600">
                <a:solidFill>
                  <a:srgbClr val="000000"/>
                </a:solidFill>
              </a:rPr>
              <a:t>• Train on real operational metrics.</a:t>
            </a:r>
          </a:p>
          <a:p>
            <a:r>
              <a:rPr sz="1600">
                <a:solidFill>
                  <a:srgbClr val="000000"/>
                </a:solidFill>
              </a:rPr>
              <a:t>• Expand anomaly detection capabilities.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t>Questions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2013293"/>
            <a:ext cx="75438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05236F-63E2-5292-16FD-4FD5120F1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496355"/>
              </p:ext>
            </p:extLst>
          </p:nvPr>
        </p:nvGraphicFramePr>
        <p:xfrm>
          <a:off x="802481" y="2385390"/>
          <a:ext cx="75438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7232" y="0"/>
            <a:ext cx="3266767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6018312B-2709-46AE-8915-988E7A1F5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656" y="2835026"/>
            <a:ext cx="265802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Document architecture</a:t>
            </a:r>
          </a:p>
        </p:txBody>
      </p:sp>
      <p:pic>
        <p:nvPicPr>
          <p:cNvPr id="28" name="Content Placeholder 27" descr="A diagram of a company&#10;&#10;AI-generated content may be incorrect.">
            <a:extLst>
              <a:ext uri="{FF2B5EF4-FFF2-40B4-BE49-F238E27FC236}">
                <a16:creationId xmlns:a16="http://schemas.microsoft.com/office/drawing/2014/main" id="{18B0117F-617D-25CD-29DE-C6F378448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99" y="1504945"/>
            <a:ext cx="5161702" cy="3858371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94D3FA-6590-176F-E950-FE3DE261B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6272784"/>
            <a:ext cx="47457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918178E-4D56-27AA-C840-1337895C1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3318" y="6272784"/>
            <a:ext cx="24551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DEC7A6B-D87D-4001-9FDE-DD1798FA1DEB}" type="datetime1">
              <a:rPr lang="en-US" sz="110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12/11/2025</a:t>
            </a:fld>
            <a:endParaRPr lang="en-US" sz="1100">
              <a:solidFill>
                <a:schemeClr val="tx2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B48EE13-046E-1896-F799-0E5D6B6B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DFDE724-0293-4953-AE9D-4D814FA589B0}" type="slidenum">
              <a:rPr lang="en-US" sz="1400">
                <a:latin typeface="+mj-lt"/>
              </a:rPr>
              <a:pPr defTabSz="914400">
                <a:spcAft>
                  <a:spcPts val="60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Introduction</a:t>
            </a:r>
          </a:p>
        </p:txBody>
      </p:sp>
      <p:pic>
        <p:nvPicPr>
          <p:cNvPr id="24" name="Content Placeholder 23" descr="A face made of letters&#10;&#10;AI-generated content may be incorrect.">
            <a:extLst>
              <a:ext uri="{FF2B5EF4-FFF2-40B4-BE49-F238E27FC236}">
                <a16:creationId xmlns:a16="http://schemas.microsoft.com/office/drawing/2014/main" id="{C2A55239-A2FF-DE02-1613-2B5381F675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rcRect l="28157" r="6642" b="3"/>
          <a:stretch>
            <a:fillRect/>
          </a:stretch>
        </p:blipFill>
        <p:spPr>
          <a:xfrm>
            <a:off x="755397" y="2265037"/>
            <a:ext cx="3816600" cy="3907158"/>
          </a:xfrm>
          <a:prstGeom prst="rect">
            <a:avLst/>
          </a:prstGeom>
          <a:noFill/>
        </p:spPr>
      </p:pic>
      <p:sp>
        <p:nvSpPr>
          <p:cNvPr id="25" name="Content Placeholder 2"/>
          <p:cNvSpPr>
            <a:spLocks noGrp="1"/>
          </p:cNvSpPr>
          <p:nvPr>
            <p:ph sz="half" idx="2"/>
          </p:nvPr>
        </p:nvSpPr>
        <p:spPr>
          <a:xfrm>
            <a:off x="4872162" y="2320412"/>
            <a:ext cx="3474023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/>
              <a:t>AI models are becoming larger, costlier, and more carbon-intensive.</a:t>
            </a:r>
          </a:p>
          <a:p>
            <a:r>
              <a:rPr lang="en-US" sz="1700"/>
              <a:t>By 2026, the EU AI Act requires model energy transparency.</a:t>
            </a:r>
          </a:p>
          <a:p>
            <a:r>
              <a:rPr lang="en-US" sz="1700"/>
              <a:t>1,240+ AI data centers globally increase electricity, water use &amp; emissions.</a:t>
            </a:r>
          </a:p>
          <a:p>
            <a:r>
              <a:rPr lang="en-US" sz="1700"/>
              <a:t>Goal: build a pipeline for energy prediction, prompt optimization, and anomaly detection.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B120CF3-A88E-4EA1-FB49-BF92A269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6272784"/>
            <a:ext cx="47457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27" name="Date Placeholder 4">
            <a:extLst>
              <a:ext uri="{FF2B5EF4-FFF2-40B4-BE49-F238E27FC236}">
                <a16:creationId xmlns:a16="http://schemas.microsoft.com/office/drawing/2014/main" id="{23A00C7B-D4AB-E0B0-DA41-3B9F4C65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3318" y="6272784"/>
            <a:ext cx="24551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8BB176-5F96-4A6B-A1F3-78DD3BF55870}" type="datetime1">
              <a:rPr lang="en-US" sz="110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12/11/2025</a:t>
            </a:fld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D7B04088-042C-A1FD-9F48-61B6FF0D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DFDE724-0293-4953-AE9D-4D814FA589B0}" type="slidenum">
              <a:rPr lang="en-US" sz="1400">
                <a:latin typeface="+mj-lt"/>
              </a:rPr>
              <a:pPr>
                <a:spcAft>
                  <a:spcPts val="60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t>Problem Being Addressed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2013293"/>
            <a:ext cx="75438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1E045F-84CE-DBE3-CB60-B01D7FED5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109697"/>
              </p:ext>
            </p:extLst>
          </p:nvPr>
        </p:nvGraphicFramePr>
        <p:xfrm>
          <a:off x="802481" y="2385390"/>
          <a:ext cx="75438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t>Pipeline Overview</a:t>
            </a:r>
          </a:p>
        </p:txBody>
      </p:sp>
      <p:pic>
        <p:nvPicPr>
          <p:cNvPr id="4" name="Picture 3" descr="A diagram of a software model&#10;&#10;AI-generated content may be incorrect.">
            <a:extLst>
              <a:ext uri="{FF2B5EF4-FFF2-40B4-BE49-F238E27FC236}">
                <a16:creationId xmlns:a16="http://schemas.microsoft.com/office/drawing/2014/main" id="{BF634DF3-B46A-61FC-707D-25678230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7" r="15386" b="5"/>
          <a:stretch>
            <a:fillRect/>
          </a:stretch>
        </p:blipFill>
        <p:spPr>
          <a:xfrm>
            <a:off x="822959" y="1572084"/>
            <a:ext cx="3652158" cy="2563062"/>
          </a:xfrm>
          <a:prstGeom prst="rect">
            <a:avLst/>
          </a:prstGeom>
        </p:spPr>
      </p:pic>
      <p:pic>
        <p:nvPicPr>
          <p:cNvPr id="5" name="Picture 4" descr="A diagram of a model training&#10;&#10;AI-generated content may be incorrect.">
            <a:extLst>
              <a:ext uri="{FF2B5EF4-FFF2-40B4-BE49-F238E27FC236}">
                <a16:creationId xmlns:a16="http://schemas.microsoft.com/office/drawing/2014/main" id="{EAC62CF4-86E5-F954-30B3-2CCAA52B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87" r="26674" b="-2"/>
          <a:stretch>
            <a:fillRect/>
          </a:stretch>
        </p:blipFill>
        <p:spPr>
          <a:xfrm>
            <a:off x="822959" y="4263809"/>
            <a:ext cx="3652159" cy="2294754"/>
          </a:xfrm>
          <a:prstGeom prst="rect">
            <a:avLst/>
          </a:pr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A65B72A-80C1-2CB6-B8FB-67C7D17BF4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99088" y="2336056"/>
          <a:ext cx="4069577" cy="384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4511898"/>
            <a:ext cx="4617592" cy="1609344"/>
          </a:xfrm>
        </p:spPr>
        <p:txBody>
          <a:bodyPr anchor="ctr">
            <a:normAutofit/>
          </a:bodyPr>
          <a:lstStyle/>
          <a:p>
            <a:pPr algn="r"/>
            <a:r>
              <a:t>Synthetic Dataset</a:t>
            </a:r>
            <a:endParaRPr lang="en-US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2B034B24-8473-8FE5-D1C0-BDB9D7C7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9" y="739221"/>
            <a:ext cx="8343459" cy="30939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653" y="4683614"/>
            <a:ext cx="2777491" cy="1609345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200"/>
              <a:t>Generated 500+ synthetic samples.(1000 * 7)</a:t>
            </a:r>
          </a:p>
          <a:p>
            <a:r>
              <a:rPr lang="en-US" sz="1200"/>
              <a:t>Features: layers, FLOPs, tokens, GPU watts, batch size.</a:t>
            </a:r>
          </a:p>
          <a:p>
            <a:pPr>
              <a:buClr>
                <a:srgbClr val="9E3611"/>
              </a:buClr>
            </a:pPr>
            <a:r>
              <a:rPr lang="en-US" sz="1200">
                <a:ea typeface="+mn-lt"/>
                <a:cs typeface="+mn-lt"/>
              </a:rPr>
              <a:t>Features represent real compute factors</a:t>
            </a:r>
            <a:endParaRPr lang="en-US" sz="1200"/>
          </a:p>
          <a:p>
            <a:r>
              <a:rPr lang="en-US" sz="1200"/>
              <a:t>Enables model to learn realistic energy patterns.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4431215"/>
            <a:ext cx="75438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489" y="662968"/>
            <a:ext cx="2954766" cy="5089436"/>
          </a:xfrm>
        </p:spPr>
        <p:txBody>
          <a:bodyPr>
            <a:normAutofit/>
          </a:bodyPr>
          <a:lstStyle/>
          <a:p>
            <a:pPr algn="r"/>
            <a:r>
              <a:rPr lang="en-US" sz="5400"/>
              <a:t>Energy Predictor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F1EC2E-8D49-7954-A62F-D9B91F38F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80541"/>
              </p:ext>
            </p:extLst>
          </p:nvPr>
        </p:nvGraphicFramePr>
        <p:xfrm>
          <a:off x="4131908" y="-871764"/>
          <a:ext cx="4437104" cy="498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3" name="TextBox 24">
            <a:extLst>
              <a:ext uri="{FF2B5EF4-FFF2-40B4-BE49-F238E27FC236}">
                <a16:creationId xmlns:a16="http://schemas.microsoft.com/office/drawing/2014/main" id="{007322A6-AE99-92A2-40EB-D82603F779DE}"/>
              </a:ext>
            </a:extLst>
          </p:cNvPr>
          <p:cNvSpPr txBox="1"/>
          <p:nvPr/>
        </p:nvSpPr>
        <p:spPr>
          <a:xfrm>
            <a:off x="4099915" y="4582941"/>
            <a:ext cx="4207099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sz="1400"/>
            </a:br>
            <a:r>
              <a:rPr lang="en-US" sz="1400">
                <a:ea typeface="+mn-lt"/>
                <a:cs typeface="+mn-lt"/>
              </a:rPr>
              <a:t>The Selected best model:</a:t>
            </a:r>
            <a:r>
              <a:rPr lang="en-US" sz="14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US" sz="1400" u="sng">
                <a:solidFill>
                  <a:schemeClr val="accent1"/>
                </a:solidFill>
                <a:ea typeface="+mn-lt"/>
                <a:cs typeface="+mn-lt"/>
              </a:rPr>
              <a:t>Linear Regression</a:t>
            </a:r>
            <a:endParaRPr lang="en-US" sz="1400" u="sng">
              <a:solidFill>
                <a:schemeClr val="accent1"/>
              </a:solidFill>
            </a:endParaRPr>
          </a:p>
          <a:p>
            <a:pPr algn="ctr"/>
            <a:endParaRPr lang="en-US" sz="1400"/>
          </a:p>
        </p:txBody>
      </p:sp>
      <p:graphicFrame>
        <p:nvGraphicFramePr>
          <p:cNvPr id="174" name="Table 173">
            <a:extLst>
              <a:ext uri="{FF2B5EF4-FFF2-40B4-BE49-F238E27FC236}">
                <a16:creationId xmlns:a16="http://schemas.microsoft.com/office/drawing/2014/main" id="{3F7E820B-BF68-9779-7767-9422120BF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989599"/>
              </p:ext>
            </p:extLst>
          </p:nvPr>
        </p:nvGraphicFramePr>
        <p:xfrm>
          <a:off x="4099775" y="2908478"/>
          <a:ext cx="446783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158">
                  <a:extLst>
                    <a:ext uri="{9D8B030D-6E8A-4147-A177-3AD203B41FA5}">
                      <a16:colId xmlns:a16="http://schemas.microsoft.com/office/drawing/2014/main" val="4164662675"/>
                    </a:ext>
                  </a:extLst>
                </a:gridCol>
                <a:gridCol w="1694234">
                  <a:extLst>
                    <a:ext uri="{9D8B030D-6E8A-4147-A177-3AD203B41FA5}">
                      <a16:colId xmlns:a16="http://schemas.microsoft.com/office/drawing/2014/main" val="483194136"/>
                    </a:ext>
                  </a:extLst>
                </a:gridCol>
                <a:gridCol w="1618445">
                  <a:extLst>
                    <a:ext uri="{9D8B030D-6E8A-4147-A177-3AD203B41FA5}">
                      <a16:colId xmlns:a16="http://schemas.microsoft.com/office/drawing/2014/main" val="3004552724"/>
                    </a:ext>
                  </a:extLst>
                </a:gridCol>
              </a:tblGrid>
              <a:tr h="5775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Random Forest Regressor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822466"/>
                  </a:ext>
                </a:extLst>
              </a:tr>
              <a:tr h="328600">
                <a:tc>
                  <a:txBody>
                    <a:bodyPr/>
                    <a:lstStyle/>
                    <a:p>
                      <a:r>
                        <a:rPr lang="en-US" sz="160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0.5606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0.6373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8009"/>
                  </a:ext>
                </a:extLst>
              </a:tr>
              <a:tr h="328600">
                <a:tc>
                  <a:txBody>
                    <a:bodyPr/>
                    <a:lstStyle/>
                    <a:p>
                      <a:r>
                        <a:rPr lang="en-US" sz="160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0.7054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0.8102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29586"/>
                  </a:ext>
                </a:extLst>
              </a:tr>
              <a:tr h="328600">
                <a:tc>
                  <a:txBody>
                    <a:bodyPr/>
                    <a:lstStyle/>
                    <a:p>
                      <a:r>
                        <a:rPr lang="en-US" sz="1600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0.7721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0.6994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145761"/>
                  </a:ext>
                </a:extLst>
              </a:tr>
            </a:tbl>
          </a:graphicData>
        </a:graphic>
      </p:graphicFrame>
      <p:sp>
        <p:nvSpPr>
          <p:cNvPr id="195" name="TextBox 24">
            <a:extLst>
              <a:ext uri="{FF2B5EF4-FFF2-40B4-BE49-F238E27FC236}">
                <a16:creationId xmlns:a16="http://schemas.microsoft.com/office/drawing/2014/main" id="{855B61D5-3E6D-5464-171C-242C1C4A4954}"/>
              </a:ext>
            </a:extLst>
          </p:cNvPr>
          <p:cNvSpPr txBox="1"/>
          <p:nvPr/>
        </p:nvSpPr>
        <p:spPr>
          <a:xfrm>
            <a:off x="3788675" y="5226884"/>
            <a:ext cx="510862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1"/>
                </a:solidFill>
                <a:ea typeface="+mn-lt"/>
                <a:cs typeface="+mn-lt"/>
              </a:rPr>
              <a:t>The model identifies cost drivers using feature importance, coefficient analysis, and SHAP values, revealing that FLOPs, GPU power, and training hours contribute most to energy consumption.</a:t>
            </a:r>
            <a:endParaRPr lang="en-US"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/>
              <a:t>Prediction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2013293"/>
            <a:ext cx="75438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C832CA3-E705-1D55-0844-0B464A8E6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435367"/>
              </p:ext>
            </p:extLst>
          </p:nvPr>
        </p:nvGraphicFramePr>
        <p:xfrm>
          <a:off x="802481" y="2385390"/>
          <a:ext cx="75438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7232" y="0"/>
            <a:ext cx="326676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832" y="639763"/>
            <a:ext cx="2284555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Prompt Analyzer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51056E32-266D-2820-22D2-DB7D0B022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275511"/>
              </p:ext>
            </p:extLst>
          </p:nvPr>
        </p:nvGraphicFramePr>
        <p:xfrm>
          <a:off x="466725" y="639763"/>
          <a:ext cx="4929187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Wood Type</vt:lpstr>
      <vt:lpstr>Sustainable AI</vt:lpstr>
      <vt:lpstr>Document architecture</vt:lpstr>
      <vt:lpstr>Introduction</vt:lpstr>
      <vt:lpstr>Problem Being Addressed</vt:lpstr>
      <vt:lpstr>Pipeline Overview</vt:lpstr>
      <vt:lpstr>Synthetic Dataset</vt:lpstr>
      <vt:lpstr>Energy Predictor Model</vt:lpstr>
      <vt:lpstr>Prediction Engine</vt:lpstr>
      <vt:lpstr>Prompt Analyzer</vt:lpstr>
      <vt:lpstr>PowerPoint Presentation</vt:lpstr>
      <vt:lpstr>Prompt Optimizer</vt:lpstr>
      <vt:lpstr>Anomaly Detection</vt:lpstr>
      <vt:lpstr>Streamlit UI</vt:lpstr>
      <vt:lpstr>Demo Workflow</vt:lpstr>
      <vt:lpstr>Results</vt:lpstr>
      <vt:lpstr>Conclusions</vt:lpstr>
      <vt:lpstr>Recommendations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1</cp:revision>
  <dcterms:created xsi:type="dcterms:W3CDTF">2013-01-27T09:14:16Z</dcterms:created>
  <dcterms:modified xsi:type="dcterms:W3CDTF">2025-12-12T05:03:22Z</dcterms:modified>
  <cp:category/>
</cp:coreProperties>
</file>